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1"/>
  </p:notesMasterIdLst>
  <p:sldIdLst>
    <p:sldId id="269" r:id="rId4"/>
    <p:sldId id="262" r:id="rId5"/>
    <p:sldId id="270" r:id="rId6"/>
    <p:sldId id="293" r:id="rId7"/>
    <p:sldId id="264" r:id="rId8"/>
    <p:sldId id="265" r:id="rId9"/>
    <p:sldId id="266" r:id="rId10"/>
    <p:sldId id="267" r:id="rId11"/>
    <p:sldId id="271" r:id="rId12"/>
    <p:sldId id="279" r:id="rId13"/>
    <p:sldId id="281" r:id="rId14"/>
    <p:sldId id="280" r:id="rId15"/>
    <p:sldId id="263" r:id="rId16"/>
    <p:sldId id="290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78" r:id="rId26"/>
    <p:sldId id="273" r:id="rId27"/>
    <p:sldId id="275" r:id="rId28"/>
    <p:sldId id="282" r:id="rId29"/>
    <p:sldId id="292" r:id="rId3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0000"/>
    <a:srgbClr val="CFE9EB"/>
    <a:srgbClr val="FF3300"/>
    <a:srgbClr val="000066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34" autoAdjust="0"/>
  </p:normalViewPr>
  <p:slideViewPr>
    <p:cSldViewPr>
      <p:cViewPr varScale="1">
        <p:scale>
          <a:sx n="63" d="100"/>
          <a:sy n="63" d="100"/>
        </p:scale>
        <p:origin x="-12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6.emf"/><Relationship Id="rId2" Type="http://schemas.openxmlformats.org/officeDocument/2006/relationships/image" Target="../media/image82.emf"/><Relationship Id="rId1" Type="http://schemas.openxmlformats.org/officeDocument/2006/relationships/image" Target="../media/image81.wmf"/><Relationship Id="rId6" Type="http://schemas.openxmlformats.org/officeDocument/2006/relationships/image" Target="../media/image77.w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101.wmf"/><Relationship Id="rId3" Type="http://schemas.openxmlformats.org/officeDocument/2006/relationships/image" Target="../media/image98.wmf"/><Relationship Id="rId7" Type="http://schemas.openxmlformats.org/officeDocument/2006/relationships/image" Target="../media/image90.wmf"/><Relationship Id="rId12" Type="http://schemas.openxmlformats.org/officeDocument/2006/relationships/image" Target="../media/image100.wmf"/><Relationship Id="rId17" Type="http://schemas.openxmlformats.org/officeDocument/2006/relationships/image" Target="../media/image105.wmf"/><Relationship Id="rId2" Type="http://schemas.openxmlformats.org/officeDocument/2006/relationships/image" Target="../media/image97.wmf"/><Relationship Id="rId16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89.wmf"/><Relationship Id="rId11" Type="http://schemas.openxmlformats.org/officeDocument/2006/relationships/image" Target="../media/image94.wmf"/><Relationship Id="rId5" Type="http://schemas.openxmlformats.org/officeDocument/2006/relationships/image" Target="../media/image88.wmf"/><Relationship Id="rId15" Type="http://schemas.openxmlformats.org/officeDocument/2006/relationships/image" Target="../media/image103.wmf"/><Relationship Id="rId10" Type="http://schemas.openxmlformats.org/officeDocument/2006/relationships/image" Target="../media/image93.wmf"/><Relationship Id="rId4" Type="http://schemas.openxmlformats.org/officeDocument/2006/relationships/image" Target="../media/image99.wmf"/><Relationship Id="rId9" Type="http://schemas.openxmlformats.org/officeDocument/2006/relationships/image" Target="../media/image92.wmf"/><Relationship Id="rId14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111.wmf"/><Relationship Id="rId18" Type="http://schemas.openxmlformats.org/officeDocument/2006/relationships/image" Target="../media/image115.wmf"/><Relationship Id="rId3" Type="http://schemas.openxmlformats.org/officeDocument/2006/relationships/image" Target="../media/image108.wmf"/><Relationship Id="rId7" Type="http://schemas.openxmlformats.org/officeDocument/2006/relationships/image" Target="../media/image90.wmf"/><Relationship Id="rId12" Type="http://schemas.openxmlformats.org/officeDocument/2006/relationships/image" Target="../media/image110.wmf"/><Relationship Id="rId17" Type="http://schemas.openxmlformats.org/officeDocument/2006/relationships/image" Target="../media/image78.wmf"/><Relationship Id="rId2" Type="http://schemas.openxmlformats.org/officeDocument/2006/relationships/image" Target="../media/image107.wmf"/><Relationship Id="rId16" Type="http://schemas.openxmlformats.org/officeDocument/2006/relationships/image" Target="../media/image114.wmf"/><Relationship Id="rId1" Type="http://schemas.openxmlformats.org/officeDocument/2006/relationships/image" Target="../media/image106.wmf"/><Relationship Id="rId6" Type="http://schemas.openxmlformats.org/officeDocument/2006/relationships/image" Target="../media/image89.wmf"/><Relationship Id="rId11" Type="http://schemas.openxmlformats.org/officeDocument/2006/relationships/image" Target="../media/image94.wmf"/><Relationship Id="rId5" Type="http://schemas.openxmlformats.org/officeDocument/2006/relationships/image" Target="../media/image88.wmf"/><Relationship Id="rId15" Type="http://schemas.openxmlformats.org/officeDocument/2006/relationships/image" Target="../media/image113.wmf"/><Relationship Id="rId10" Type="http://schemas.openxmlformats.org/officeDocument/2006/relationships/image" Target="../media/image93.wmf"/><Relationship Id="rId4" Type="http://schemas.openxmlformats.org/officeDocument/2006/relationships/image" Target="../media/image109.wmf"/><Relationship Id="rId9" Type="http://schemas.openxmlformats.org/officeDocument/2006/relationships/image" Target="../media/image92.wmf"/><Relationship Id="rId14" Type="http://schemas.openxmlformats.org/officeDocument/2006/relationships/image" Target="../media/image11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e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5.wmf"/><Relationship Id="rId7" Type="http://schemas.openxmlformats.org/officeDocument/2006/relationships/image" Target="../media/image10.png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11.wmf"/><Relationship Id="rId5" Type="http://schemas.openxmlformats.org/officeDocument/2006/relationships/image" Target="../media/image9.wmf"/><Relationship Id="rId4" Type="http://schemas.openxmlformats.org/officeDocument/2006/relationships/image" Target="../media/image26.emf"/><Relationship Id="rId9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11.wmf"/><Relationship Id="rId2" Type="http://schemas.openxmlformats.org/officeDocument/2006/relationships/image" Target="../media/image31.emf"/><Relationship Id="rId1" Type="http://schemas.openxmlformats.org/officeDocument/2006/relationships/image" Target="../media/image30.wmf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7.wmf"/><Relationship Id="rId7" Type="http://schemas.openxmlformats.org/officeDocument/2006/relationships/image" Target="../media/image9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8.emf"/><Relationship Id="rId9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12" Type="http://schemas.openxmlformats.org/officeDocument/2006/relationships/image" Target="../media/image55.png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11" Type="http://schemas.openxmlformats.org/officeDocument/2006/relationships/image" Target="../media/image10.png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wmf"/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e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9.wmf"/><Relationship Id="rId3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image" Target="../media/image78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67.wmf"/><Relationship Id="rId11" Type="http://schemas.openxmlformats.org/officeDocument/2006/relationships/image" Target="../media/image77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6.emf"/><Relationship Id="rId14" Type="http://schemas.openxmlformats.org/officeDocument/2006/relationships/image" Target="../media/image8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2:52:20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 6660 1178,'-2'-4'252,"2"1"-164,2-1-88,10 0-21,5 0 21,9-3 5,7-1-4,-1 2 12,1 5 10,0-2 7,-3 3-6,0 3-2,-2 0-7,-2 3-7,2 4 1,0-4-9,0-1-17,4-4-29,0-1-25,1-4-40,-5-4-34,-2-11-148,-5-51-211</inkml:trace>
  <inkml:trace contextRef="#ctx0" brushRef="#br0" timeOffset="256.0146">3043 6463 1066,'-3'-3'225,"1"3"-108,-1-1-110,1 2-7,4 6-37,1 7 2,3 10 35,7 18 24,2 11 12,-1 10-10,4 13-2,-4-1-17,-4 3 5,-3 0 3,-2-7-15,-3-10-56,5-14-56,-1-25-97,4-12-89,15-59 82</inkml:trace>
  <inkml:trace contextRef="#ctx0" brushRef="#br0" timeOffset="803.0459">2795 6340 822,'-7'-4'152,"1"2"-104,-4-3-48,3 8 0,0 9 16,-6 7-4,-2 17-2,-5 12 8,-3 10 30,-1 16 2,1 8-19,1 4-1,8 2 9,4-5-13,10-5-12,9 3-13,9-2 13,15-1-14,16 4 0,17-8-1,59 22-13,32-42 14,4-62 12,-59-34 17,-11-5-1,-52 16-4,-1-2-3,-4-7-9,30-46-3,20-65 0,-22-45-1,-24-16-8,-40 85 8,-26 15-8,-22-6-3,-18 9-44,28 67 37,-4 9 10,-91-43 39,-1 49-6,51 28 8,0 5-4,45 4-8,-2 0 1,0 2-3,-36 11-8,6 8 43,10 2-38,7 16-23,9 10-1,7 16-5,9 4-33,6 8-56,17 0-88,10-3-104,77 104-56</inkml:trace>
  <inkml:trace contextRef="#ctx0" brushRef="#br0" timeOffset="2311.1322">1639 8105 1185,'0'-3'166,"0"3"-122,-3 0-44,3 0-30,3 0-9,-3 4 19,6 2 8,3 7 3,3 12 8,4 9-5,2 10 6,3 8 0,1 9 9,0 6 6,4-2-6,4-3-9,3-11-10,1-15-1,8-19 11,0-18 11,10-25 38,6-19-16,1-29-9,30-74-7,-15-24-1,-63 123-16,0 2-7,3-51 6,-12 12-14,-10 15 15,-11 12-9,-8 18 6,-7 12 3,-9 7 9,-2 14 15,0 6 18,-1 8-16,-1 12-14,4 5 3,2 7-9,3 2-6,3 4 9,4 2 0,5 1-9,3 2-1,2-2 0,4 3-20,2-5-39,1 4-79,5-4-143,4 57-175</inkml:trace>
  <inkml:trace contextRef="#ctx0" brushRef="#br0" timeOffset="2551.1459">1972 8255 887,'6'6'98,"6"4"-74,4 15 27,6 7 70,6-1-8,3 0-14,-1 1-12,-4-10-29,1 1-31,-6-7-12,-1-5 0,-1-3-9,0 1 5,-1-4-5,2 4-6,-1 1-54,1 8-61,-4 2-92,23 52-149</inkml:trace>
  <inkml:trace contextRef="#ctx0" brushRef="#br0" timeOffset="7155.4092">4228 6753 527,'0'0'177,"0"-2"-111,0 1-51,0 1-6,0 1 1,4-2 23,-2 1 0,3-3-10,4 2-5,1 1 12,4-1-3,0 1 18,4 0-20,0 0-4,0 1 2,4-1 5,1 0 1,3-1 5,3 1-13,3-2-10,4 2 2,3 0-11,2 2 7,-1-1-3,4 3 0,0-3-6,2 3 8,-1 4-7,-2-2-1,-2-1 2,-2 4-1,2-5 1,0 0 4,-1 4 1,1-5-6,-1 7 0,-4-4 0,-5 5-1,2-1 1,-1-3-1,2-2 1,5-1 0,7-4-1,-2-2 9,3 0-7,-3-2-1,0 1-1,-2-2-1,1 0 0,5-1 1,-6-2 0,4 4 0,-3 2 1,3 0 5,4-5 0,9 1-4,3-6 5,2 5-1,1-2 5,-1 1-5,-5-2 0,0 3-5,-2 0 1,1-1 4,0-1-6,0 2 2,4-2-1,-6 4 0,-1-2 0,1 5 10,-3 2-11,3 2-1,0 0 1,8-2 1,5-2 0,-2-2 7,8-2-8,-2-3 1,-4 1 0,1-6 1,-2 5 6,-4-7-8,5 4 0,-5 1 8,4-2 5,-3 1 4,2-1-5,-4 3-6,2 4 2,-2-1-7,4-6-1,5 4 1,5-5 0,43-11 0,5-2 5,-85 21-5,-2-3 0,38-3 0,-5 5 0,-2-3 0,-2 6-1,2 4 1,-5-2 0,2 2-1,-5 0 1,0-2 10,-1 0-10,-1 0 0,-8 2-1,3-1 0,-5 1 0,-3-3 1,3 3 0,-1 0 5,6-1 1,1-4 10,3 0-5,2-4 6,-5 0 10,-4-1-4,-3 0-9,-6 3-4,-1 1 1,2 0-6,4-7 3,4 4-3,3-5 0,2 2-6,-2 1 1,1 3 11,-5 2-12,-3 1 1,-7 5 12,-6 0-12,-6 0-1,-2 0 6,1 0-4,0-3 4,0 3-5,6-2 1,-4 1-1,3 1 5,-2-1-5,-7 1-1,1 2 1,-6 0-1,1 2 1,1 2 0,2-4 10,-1 0-11,3-2 2,3 0 5,0-2-5,3 0 5,0-4-6,-5 2 7,0 1-8,-6-1 2,-2 0-2,-4 3 2,0-2 5,0 2-1,2-2-4,1-6 4,4 4-5,0-3 5,-2 1-6,2 0 1,-1 1-1,-2-3 1,0 5 0,1-2 6,-1-4 2,-2 4 2,-1 1 2,-1-2-1,1 2-4,-1-5-8,3 4 1,-3 0-1,-2 0 1,-1 1 0,-3-2 11,-2 2 1,0 0 7,-1 1 4,-1 0-3,0 3 0,-3-1-5,0 2-1,-3 0 5,3 2 8,-3-4 7,-1-2-1,-3-5-17,-2-2-17,-4-10-1,-5-1 0,-4-4 1,-3-4 0,-2-4 1,-3 1 0,2-3 0,-1 1 0,5 6 0,2 5 0,8 5 0,0 8-1,10 4 1,0 7-1,4 0-13,4 0-5,-2 0-3,6 7-30,8 4 30,12 6 14,6 2 7,7 1 0,2 6 0,0-1 0,-4 7 0,-6 5 0,-3 4 0,-6 0-2,-11 4-5,-3 2 5,-10 0-4,-3 0 6,-1 1-1,-3-4 0,-1-6 0,-1-7-1,-4-6 1,-2-6 0,-14-6-14,-18 0-116,-154 27-233</inkml:trace>
  <inkml:trace contextRef="#ctx0" brushRef="#br0" timeOffset="9520.5445">6478 6867 586,'2'0'129,"-2"0"-102,0 0-10,0-2 32,1-2 47,0-6-72,2-1-24,1-1 0,-2-4 5,2-1-3,-4 2 7,0 2-3,0-3-5,-4 6 8,4-3-7,-2 5-1,1 0 11,-2 8 29,3 0-40,-3 3-1,3 0-33,0 7 11,0 5 22,0 5 3,3 1 24,-3 3 1,4-3-7,-2-7-21,5-10-7,-4-1 7,2-3 1,4-7 59,4-7-1,-3-7-32,4-4-9,-4-5-18,-6 2-4,-6 5 4,-4 7 9,0 5 15,-3 6 0,2 5-6,-1 3-17,-5 7 10,-4 5 1,1 5 6,3 1-6,4-7-12,4 0-1,5-8-9,3-2 9,0-4-8,2 3 3,5 3-48,5-2-99,30 1-305</inkml:trace>
  <inkml:trace contextRef="#ctx0" brushRef="#br0" timeOffset="10374.5934">6713 7312 810,'-16'0'176,"-2"0"-119,-21 0-29,-1 4 8,1 8 20,0 1 13,2 1-23,7 6-8,11-1-31,3 3-6,6 7-2,4 3 1,5 7-8,1 8 7,3 2-7,3 4 8,2-4 1,2-4-1,0-8-5,1-7-22,1-9 2,3-8 25,-2-10 19,11-10 20,4-15-3,9-16-10,2-11-14,-1-9-12,-6 0-4,-11 1 3,-6 11-7,-3 5 1,-9 11 7,-3 14 6,-3 6 48,1 7-19,-1 6-35,-2 1-3,0 8 3,-2 14 21,-2 11 3,-4 16 3,3 9-18,1 7 4,2 4-5,1 7 4,4-3 9,-2-5 1,4-8-8,4-6-4,0-7-9,3-8 0,2-9-1,1-9-9,1-3 9,-5-9-1,3-5 0,-2 0-1,3-8 2,3 0-6,4-8 0,8-10-87,6-9-75,55-77-353</inkml:trace>
  <inkml:trace contextRef="#ctx0" brushRef="#br0" timeOffset="10706.6124">6982 8105 502,'0'13'174,"-2"7"-31,-1 12-32,1 6-45,2 0-15,4-7-11,3-8-40,-1-8-12,2-5 12,2-6 21,-1-8 75,3-7-18,0-7-32,1-9-19,1-10-7,-5-5-20,-5 2 0,-4 6 1,-7 4 0,-3 11 5,-1 2 7,0 8 7,2 3-2,-2 3-9,-1 3-8,-3 9-1,-7 5-1,0 14-69,-3-1-221,-18 33-492</inkml:trace>
  <inkml:trace contextRef="#ctx0" brushRef="#br0" timeOffset="15875.908">6595 6843 309,'-1'0'172,"1"0"-98,-2 1-58,1-1-14,-1 2 14,-1-2 25,2 1-8,-1 2 1,2-3 13,0 0 14,0 0 8,2-3-12,-2 3-9,0 0-13,0 0-10,0 0-2,0 0-7,0 0-2,-2 0-1,2 0-2,0 0-4,0 0-6,0 0 0,0 0 5,0 0 3,0 0-3,0 0 2,0 0 4,0 0 18,0 0 15,0 0-18,0 0-14,-3-8 8,2 7 9,-1-2-3,2 2 5,0 1-7,0 0-10,2 0-7,-2 0-8,0-3 2,0 3-1,0 0-1,-2 0 1,2 3 1,0-3 7,0 0-9,0 0 0,2-3-8,-2 3 1,1 0-31,1-2-1,-1-3 11,1 1 8,1-2 19,-2 0 1,1 3-1,-2-2 0,0 0 0,-2 0 0,2 1 0,-1-2-10,1 3 4,0-3-5,-2 2-6,2 0 3,0 1 9,2 3 4,-2 0-13,0 0-24,0 3 11,0-1 2,-2 0 2,2 0 3,2 0 8,-2 1 12,3 3-8,-2 0 7,2-2-5,-1-3-1,-1 6 7,1-7 0,1 1 1,-3-1 0,0 1 1,0-1 5,-3 0-6,3 0-14,0 0-140,5 2-62,-5-6-287</inkml:trace>
  <inkml:trace contextRef="#ctx0" brushRef="#br0" timeOffset="16407.9385">6508 6673 521,'0'0'207,"0"0"-157,-2 2-35,2-2 3,0 0 46,0 0 14,0 0-36,0 0-28,0 0-13,-2 0-1,4 2-7,-2 0-14,2 3-2,2 5-52,6 2-57,17 21-52</inkml:trace>
  <inkml:trace contextRef="#ctx0" brushRef="#br0" timeOffset="16968.9705">6683 6780 301,'0'0'117,"0"0"-117,2 0-51,2 0 20,-2 3 31,3-3 13,2 3 2,0 1-7,2 4-8,-3-1 0,6 0-2,-3 1-5,2 1 5,2 1-4,-1-3-7,0-2 5,-3 4 8,0-6-1,-1-1 1,-3 2 0,-2-4 0,-8 0-128</inkml:trace>
  <inkml:trace contextRef="#ctx0" brushRef="#br0" timeOffset="18840.0776">8180 6525 602,'0'1'110,"2"1"-110,-1 0-13,2 2 13,1 3 0,1-1-76,5 10-83</inkml:trace>
  <inkml:trace contextRef="#ctx0" brushRef="#br0" timeOffset="19784.1316">8176 6504 132,'-3'-2'542,"0"2"-458,-5-2-51,6 2-22,1 2 10,-2 0 1,3 6-13,-2 5-8,2 3 0,0 0-1,2 2-7,4-4-8,2-5-7,-3-2-8,2-4 9,-3-3 21,2 0 18,1-3 34,-1-4 16,5-2-23,-1-3-45,-3-4-14,0 4-1,-2-3 8,-5 7 7,-3 4 0,0-2 7,-4 5 16,1-2 14,0 6 1,0 1-7,-3 3-10,3 2-15,-1 5-6,7-3 0,0 3-10,4-5 10,-1-3 0,0-1-7,0-3 7,1-2 0,-1-2 20,-3 2 4,-3 0 6,2-2 4,-2 0-13,-1-2-21,-1 1-6,1-1 5,1 4-11,0 0-15,3 0-6,0 0-46,0 0-16,3 1 25,-2-1 16,1 0 33,-2-1 21,0 1 5,0 0 11,0 0 8,0 0-9,0 0-6,0 0-9,0 1-18,0-1-33,0 0-66,3 3 86,-2-2 30,-1 1-7,0 2-9,-1-2 17,-2 0 83,3 2 23,-2-2-11,2-1-19,0 3-7,0-8 5,0 4-16,2-3-23,-2 3-22,3-2-13,-2 2-10,2-2-107,6 6-331</inkml:trace>
  <inkml:trace contextRef="#ctx0" brushRef="#br0" timeOffset="21879.2514">3725 6739 570,'-4'0'120,"3"-4"-43,0 0-14,-1-2 6,-1 3 13,2-1-11,1 2-14,0 1-12,0-2-29,0 3-4,1 3-12,-1-3-9,0 0-5,0 1-7,0-1 6,3 0-6,-3 0-1,3 2-1,6-2 23,2 0 8,0 0 13,5 0 6,2-3-27,-2 0-16,5-3-58,-1 2-16,4 0-96,-5 2-19,25 14-79</inkml:trace>
  <inkml:trace contextRef="#ctx0" brushRef="#br0" timeOffset="22210.2703">3959 6751 54,'1'4'73,"1"-2"22,1 6-8,-2-4-6,1-2-12,-2-2-5,2 0 28,-1 0-20,-1-2-62,2 0 2,4 0-1,0-3 14,5 0 2,4 0-6,5-2-21,-5 3-22,-2 3-44,-2 1-20,-4 1-8,0 3-10,2-1-16,0 2-1,2-1 64,-4 4 49,-1-4 8,-1 0 32,-1-2 37,-1-1 6,0 2 30,0-3-29,-2 0 5,-1 0-10,3 0-31,-1 0-28,3 0 9,4 3-3,7-6-7,11 3-11,64-27-161</inkml:trace>
  <inkml:trace contextRef="#ctx0" brushRef="#br0" timeOffset="22405.2815">4443 6795 153,'3'0'241,"-2"-4"-100,3 4-30,-4-1 18,0-2 12,0 3-16,0 0-26,0-1-56,0 1-43,2 0-45,-2-2-129,6-5-207</inkml:trace>
  <inkml:trace contextRef="#ctx0" brushRef="#br0" timeOffset="24679.4116">4875 6202 460,'0'-3'144,"0"-1"-105,3-7-27,3 3-4,0-1-8,3-1 1,6 0-1,-3 2 1,2 0 1,-1-1-1,-2 2-1,-3 0 1,4 1 7,0-2-7,4-2 34,-4-1-2,6-2 3,-6 3 3,-1 1-11,-1 3-8,-1-1-5,-4 1-5,-1 4-4,2-2 5,-3 4-10,1 0 0,1 3-1,-1-2-1,6 4 1,0 4 10,0 2 8,2 1 14,5 2-5,-5 4-8,1 5-4,0 2 12,2 8 6,-5 5 3,5 9 20,-6 3-16,1 2-2,-3-3-20,0-2-6,1-10-3,-5-5-8,-2-13 4,1-7-4,-4-8 4,2-1-4,-1-3 10,1 0 1,0 0 1,1 0 11,-1-3 11,0-1 46,2-5-39,-1-13-26,1-5-15,3-9-1,2-11-9,0-6 8,6-4-4,-5-2-7,3 4 4,-2 6-5,-3 4-2,5 4 14,-5 8-1,0 7-4,0 7 6,1 1-9,3 6-5,3-2-7,5-1-1,4 3 21,1 0-5,0 3 5,-6 3-5,2 4 0,-5 4-3,-2 2-38,0 1-20,-2 5-50,-2 6-26,-7 3-14,-10 52-128</inkml:trace>
  <inkml:trace contextRef="#ctx0" brushRef="#br0" timeOffset="26293.5039">5674 6422 602,'0'0'163,"-2"0"-109,2 0-54,0 0-2,0 3 2,-3 2 20,0 4 35,0 7 1,0-4-25,-2 6-11,2-3-4,1 7-4,-1 1-11,1 6 0,-1 2 8,2 3-8,-1 4 13,-1 0-13,0-7 9,3-8-10,0-12-17,2-7-13,-1-4 23,0-4 5,5-5-14,5-15-67,4-7-53,6-14-37,24-100-11</inkml:trace>
  <inkml:trace contextRef="#ctx0" brushRef="#br0" timeOffset="26601.5215">5741 6232 358,'-3'-4'236,"3"-2"-53,-3-2-84,2 4-44,1 4-17,0 0-31,0 2-7,2 4-27,0 4 27,5 1-1,2 9 0,1 1 1,-6 5 25,6 2 20,-4 1-12,1 3-10,0-2 11,1-2-20,0 0-1,-2 3 1,2-2-14,3 4 6,-1-2-4,1-5 7,-1 4-8,-1-5 9,1 1-10,-4-10 0,-1 1-53,1-7-40,-3 0-51,-1-8-78,-16-28-266</inkml:trace>
  <inkml:trace contextRef="#ctx0" brushRef="#br0" timeOffset="26835.5349">5694 6606 705,'-1'0'167,"-1"-1"-110,1 1-14,1 0 22,1-4-40,2 4-25,2-1-85,6 1 56,7 0 29,-1-2 39,6-2-21,-3 0 5,-2-2-14,-6 1 12,-3 0-20,-4 1-1,-4 1-91,-8 3-125</inkml:trace>
  <inkml:trace contextRef="#ctx0" brushRef="#br0" timeOffset="27600.5786">5315 6257 226,'0'0'225,"0"0"-99,0 0-27,0 0-16,-1 0 8,1 0-1,0 2-21,0-2-25,0 0-23,0 2-11,0 0-10,0 0-10,0 6 4,3 2 6,0 6 6,0 7 14,0 0 11,0 8-4,-2-3-13,4 0 2,-2-1 10,0-3-8,1-2-9,0 1-3,0-2-6,-1-3 10,-1 4-9,-1-5 0,0-1 5,-1 3 0,0-7 0,0-5 0,-1 0 2,1-4 10,-1-2-3,1-1 9,0 0-9,1-1 3,-1-2-3,3-3-15,3-2-164,35-55-497</inkml:trace>
  <inkml:trace contextRef="#ctx0" brushRef="#br0" timeOffset="28719.6426">8143 5353 363,'4'0'96,"-1"-3"-68,0-1 61,-2 4 50,-1-1-35,2 2-47,-2-1-30,3 3-18,0 1 15,2 3 9,3 4 0,1 4 1,2 1-1,2 6-10,-1 1-1,0 4 5,-2 4 17,-2 3-10,-2 0-5,-3-1-8,-3 1-6,-2-7 3,1-2 4,-1-2-20,-1-6 5,2 4 2,1-7-9,0 2 0,1-9-11,2-5-1,-1 1 12,-2-6 1,1-3 18,-1-4 17,2-9-22,0-10-14,-1-9 2,0-2 8,-1-2-9,0-1 0,0 0-1,4 4 0,3 0 18,0 7 2,4 0-10,5 2-4,1 0-5,5-1-1,5-1 0,0 5 0,-1 1 1,-3 5 0,1-1-1,-3 8 0,-8 1 0,-5 8 0,-7 2-29,-2 6-77,-2 2-241,-12 42 22</inkml:trace>
  <inkml:trace contextRef="#ctx0" brushRef="#br0" timeOffset="29014.6595">8518 5557 499,'0'2'88,"0"2"-67,2 3 14,0 3 73,-1 2 28,0 2-55,1 2-12,1 2-10,-2 5 10,-1 2-5,0 2-28,-4 5-13,4 2-23,-2 4 2,1 3 8,0-3-10,2-6-9,2-9-31,1-6-55,3-12-43,1-10 17,3-15 25,22-73-269</inkml:trace>
  <inkml:trace contextRef="#ctx0" brushRef="#br0" timeOffset="29498.6872">8592 5520 646,'0'-2'190,"0"2"-118,3-2-52,1-2 1,-1 2 40,7 0-1,1-1-24,6-2-22,0 3-8,4 2-6,-4 2 1,-3 4-1,-1 8-15,-7 6-6,-6 9-12,-5 7 33,-7 0-11,-4 4 5,-6 1-6,-1-10 7,2-8 5,7-7 0,8-8 2,2-6 10,6-2 16,-2-4 23,3 1-7,2-6-13,4-3-22,9 1-9,5 1-7,8 1-11,5 2 9,-4 7 1,-1 4 8,-2 2 30,-6 0 4,-4 4-8,-5 0 8,-1 2 14,-7 1 6,-3 4-9,-3 2-25,0 4-7,-4-1 2,-4-1 15,-7 1-22,0-5-1,-7-3 10,-5 4-2,-9-6-15,-4-1-17,0-4-37,8-10-63,-2-50-199</inkml:trace>
  <inkml:trace contextRef="#ctx0" brushRef="#br0" timeOffset="31870.8229">6573 6887 145,'-1'-3'357,"1"-1"-237,-2-2-85,2 2-8,0 3 0,0 1 0,0 0 1,0 0-5,-2 1-17,1-1 25,0 3 29,-1-2 29,0 2-8,1-3 9,-2 0-23,6 0-11,-3 0-22,1 0-13,1-3-4,0 3-5,-1 0-3,0-1-8,-1-2 11,2 2 11,0 1-13,-1 0 7,-2 0-2,1 0-5,0 0-8,4 1 7,2-1-9,6 3 0,6-6 2,1 3 14,2-1-10,0-1 3,-1 0-1,2-2 1,0-2 1,-6 2-1,-1 3 1,-4-2-10,-2 3-1,0 0 1,0 3 6,5-2-6,0 1 0,0 5 6,3-6-5,-1 1 13,1 0-14,0-2 6,-1 0-4,2 0 7,-3 0-8,-2 0 5,1 0-6,0 0 0,0 0 1,2-2 0,-1 2 1,5-2 4,-5 2-5,4-6 6,-1 2-1,1-1 5,1-1-4,-5 4-1,1-5-5,1 4 1,-1-7-1,9 4 5,-1-4-5,3-1 0,-2 4-1,-2 0 1,-2 3-1,-2 0 1,0 0 0,-5-1 0,4 0 6,-3 0-7,0 1 0,1 1 0,0-1 0,-1 3 0,5-3 0,-1-5 0,5 6 0,1-3 1,1-2-1,-3 2 0,0 0 0,1-1 0,1-3 10,2-2-10,0-2 0,-2 5 0,-1-4 6,-3 4-6,-4 2 0,2-2 0,-1 3 0,-2 2 0,1 0 0,-5 1-2,1 0 1,-4 1 1,5 1 0,5-5 0,1-1 8,2-3-7,-2 3-1,-1-1 0,-5 1 0,-5 0 1,-1 6 0,-6-1 10,-2 2-1,0 0 10,0 0-4,0 0-5,0 0-10,0 0 0,2 0 5,0-2-6,4 2-1,0-1 1,1 1 0,2-3 0,-3 3-1,-3 0 0,0 0 0,-3 0-1,0 0 2,5-3 0,-1 6 0,5-3 0,0-3 0,3 3 0,6-3 1,-6-1 1,2 4-2,-3-4 1,-5 1 1,-3 2-1,-3 1 14,-2-2-14,1 4 41,-2-2 26,-2-2-31,-1 0-17,0-3-11,-3-1-8,5 2 0,-2-2 8,-1 0 0,-1-4-9,1 0 0,-2-4 1,0 0 6,-7-7-7,1-6-21,-3 1-8,-6-3-4,1 2 17,1 2 16,3 6 0,4 8 6,4 3-6,5 4 1,2 1 1,1 0-2,3 3-6,0 0-7,0 3-16,0-3-13,0 0 2,3 3-1,-2-2-2,2 5 13,3 3 15,3 6 9,2 3 6,6 5 0,-2 6 0,6-1 6,-4-1-6,2-3-1,-3-3 0,-2 0 1,2-4 0,-1 5 0,3 1 0,3-4 1,1 6-1,1-2 1,-7-2-1,1-5 0,-8-2 0,-5-5 0,-2-3-1,-4-5-11,-4 3 12,-9 3 15,-10 9 34,-16 1-26,-2 5-10,-2 1-13,4-1-15,5 7-133,-42 58-390</inkml:trace>
  <inkml:trace contextRef="#ctx0" brushRef="#br0" timeOffset="43738.5017">3145 10257 506,'-5'-6'0,"-1"4"-99,-10-1 0,7-1 99,-2 1 69,1-1-8,4 1-34,3-1-27,2 2-37,-3 4-167</inkml:trace>
  <inkml:trace contextRef="#ctx0" brushRef="#br0" timeOffset="44829.5641">2986 10303 507,'-3'-3'261,"1"2"-87,-2-3-31,-3-2 10,1 4-5,-1-4-28,1 2-30,2 4-16,4-4-35,-3 4-17,2 0-22,2 0-7,-1-3-55,3 3-80,5 0-241,10-1 70,49-19-226</inkml:trace>
  <inkml:trace contextRef="#ctx0" brushRef="#br0" timeOffset="45294.5907">3102 10325 850,'-11'-4'210,"2"-2"-64,-8-3-64,0 2-17,-4-3-28,1 1-20,-2 2-6,3 4-10,0 2-2,-1 2-4,4 2 5,-1 5 0,5 4 0,-4-1-6,5 6-2,-1 3 2,0 9 5,3 5-12,0 2 13,5 4-2,1-4-2,3 0-8,0-1 10,1 2-1,2-4 3,0 0 0,1-5-1,1-1-1,1-3-11,2-6-7,1 4 10,3-3-5,0-1 3,6 3 12,-4-5 2,6 1 2,-4-3-4,2-2-15,1-2 2,1-6 2,5-5-2,4-10 13,3-13-1,6-15 0,2-23-91,0-19-119,44-187-155</inkml:trace>
  <inkml:trace contextRef="#ctx0" brushRef="#br0" timeOffset="45585.6073">3176 9267 987,'-2'8'166,"-2"4"-154,-1 19-12,-1 22 0,2 18 9,4 19-8,7 63 23,8 22-10,6 4-8,-10-67-5,0-6 1,-3-4 7,-2-61 3,-1-1-12,1 0 0,8 31 6,0-7-6,4-8-70,4-15-65,2-11-126,44-50-84</inkml:trace>
  <inkml:trace contextRef="#ctx0" brushRef="#br0" timeOffset="46146.6394">3570 10148 878,'0'2'282,"0"2"-282,1 6-27,2 6 5,2 14 22,1 14 12,1 12 27,2 11-8,-1 4-5,-1-4-11,4-3-14,-4-9 5,4-9 1,-1-8-6,-2-11 0,-4-13 0,2-4 5,2-10 6,1-14 2,4-17-4,9-20 2,-2-22-6,-1-11-6,-3-2 0,-5 4 1,-4 11-1,0 14 0,-1 14 0,-3 12 16,-1 17 23,-2 7-4,-2 10-35,2 7-26,0 3-7,4 17 23,0 17 10,5 14 0,3 9 1,1 3 5,3-2-5,-3-4 0,4-9 0,-2-7 0,0-12 0,-1-11-1,-4-13 6,-3-7 0,0-10 13,-3-11 70,7-13 17,2-19-52,4-18-30,3-15-7,2-8-8,1 0-8,-1 5 2,2 4-3,-2 16-25,-5 16-32,-1 14-74,-1 11-175,8 10-555</inkml:trace>
  <inkml:trace contextRef="#ctx0" brushRef="#br0" timeOffset="46365.6519">4457 10303 717,'6'-4'263,"2"-2"-178,11-6-5,8-3 55,6-3-33,6-4-44,4 0-29,7-2-14,1 8-15,-1 0 1,-6 9-1,-10 5 0,-5 5-56,-5 1-47,-8 4-136,-11 22-219</inkml:trace>
  <inkml:trace contextRef="#ctx0" brushRef="#br0" timeOffset="46642.6678">4360 10715 670,'0'0'518,"2"0"-515,1 1-3,1 1-58,7-2 58,6 2 54,6-2 17,14-2 32,5 0-17,9-2-37,4 1 19,5 0-17,-3 0-21,-6 3-18,-7 0-3,-4 0-8,-9-2 11,-8 2-12,-6-4 0,-7 4-27,-4 4-86,-9-4-85,-33-18-309</inkml:trace>
  <inkml:trace contextRef="#ctx0" brushRef="#br0" timeOffset="47696.7281">5824 10101 817,'-2'0'197,"2"0"-125,0-2-72,2 0-57,1-1-128,15-7-342</inkml:trace>
  <inkml:trace contextRef="#ctx0" brushRef="#br0" timeOffset="48536.7761">6027 10073 854,'-5'-4'240,"0"-4"-108,-9-3-56,2-1 17,-3-6-19,-4-2-29,2-1-20,-3-2-8,3 1-7,-2 0-3,-3 4-6,2 1 4,-4 4-5,-2 4 0,9 2-1,0 1-5,4 6-3,3 3-3,3 5 0,-6 4 6,0 10 5,1 3-1,0 8-4,3-1-6,3 6 6,1 0 0,2 6 6,0 0-1,-1-1-5,4 1 0,2-3 0,3-6 5,3 0-10,6-8-1,5-4 12,6-4 6,3-7-5,5-7 6,5-8-2,-1-9-4,2-7-1,1-13 0,1-12-1,-1-10-28,-7-8 1,-5-2-17,-7 6 13,-14 5 17,-8 12 15,-5 9 1,-5 9 8,1 10 22,2 6 14,2 0-4,3 7-41,0 3-8,-1 8-1,-5 8 8,3 14-10,-2 16 10,4 10-5,1 5 6,-1 1 0,2 4 1,1-3 5,-3 1 4,2 0-8,-4 5 10,1-1-12,0 0 9,1-4-7,1-3-1,6-5 5,0-8-6,3-2-1,1-11 1,4-2-1,-1-14-5,2-5-3,5-10-6,1-8-15,11-14-51,5-17-96,55-123-435</inkml:trace>
  <inkml:trace contextRef="#ctx0" brushRef="#br0" timeOffset="48859.7946">6364 10716 549,'0'19'170,"1"1"-20,3 20-60,0-3-27,2-4-12,2-11-3,5-9-20,2-4-1,7-12 6,4-9 27,2-15-1,0-16-28,-5-4-8,-4-8-8,-8 6-2,-7 2 23,-12 8 15,-2 8 2,-11 7-25,-1 7-10,-2 5-18,-4 8-1,1 8-8,-3 8 9,3 5-1,7 6-29,7 3-70,10 3-110,5 0-98,26 15-504</inkml:trace>
  <inkml:trace contextRef="#ctx0" brushRef="#br0" timeOffset="49048.8054">7153 10293 453,'-6'2'917,"3"-2"-785,-6 1-102,1 6-30,2-1-19,1-1-103,5 3-227,11-20-502</inkml:trace>
  <inkml:trace contextRef="#ctx0" brushRef="#br0" timeOffset="49548.834">7098 9853 1038,'0'-2'258,"0"0"-116,-1-2-97,2 4-37,3 0 1,7 0-2,8-3-1,14 0-6,16-1 1,8 1 12,7 3-13,1-2 9,0-2-8,-5 0 7,0-6-8,-7 0-17,-9-2-64,-6 2-85,6-15-181</inkml:trace>
  <inkml:trace contextRef="#ctx0" brushRef="#br0" timeOffset="49827.85">7234 9971 625,'-3'-4'220,"3"8"-151,0-4-64,3 0-5,-2 6-20,1 7 20,2 12 48,-1 13 0,-3 8-17,-3 3 1,-1 9 4,-2 1 10,-2 1-2,0 0-28,0-3-4,4 1-4,2-3-7,4-10 8,1-7-9,1-15-23,1-9-67,3-12-83,4-19 68,23-83-345</inkml:trace>
  <inkml:trace contextRef="#ctx0" brushRef="#br0" timeOffset="50025.8613">7274 10295 334,'2'-2'613,"2"2"-493,7-6-89,5-4 1,12-4 64,8-7-2,9-1-40,4 2-31,5 1-10,1 7-7,-1 7-6,-6 2-18,-5 9-36,-10 4-48,-12 7-46,-8 1-53,-35 54-57</inkml:trace>
  <inkml:trace contextRef="#ctx0" brushRef="#br0" timeOffset="50226.8728">7182 10832 794,'4'-8'332,"7"4"-236,6-7-71,9-3 53,8 0 18,4 0-34,9 1-22,6 1-17,-2-4-13,9 0-10,9-7-26,46-14-87,-72 19-205,139-89-536</inkml:trace>
  <inkml:trace contextRef="#ctx0" brushRef="#br0" timeOffset="50444.8853">8229 10180 959,'0'1'569,"0"8"-532,2 5-37,-1 3-1,2 6 1,-1-2 1,1-2 11,2 0-3,0-7-9,1-1 14,-1-5-14,-3-6-40,-2 0-125,-4-7-320</inkml:trace>
  <inkml:trace contextRef="#ctx0" brushRef="#br0" timeOffset="52598.0084">7100 9357 716,'-7'-3'150,"5"2"-23,-4-6-67,4 7-24,-1 0 0,3 0 27,-1 0 11,2 0-28,-2 0-23,1 0-22,1 3-1,-1-3-18,3 0 2,-1 1-16,4 3-1,7 5 33,5 5 9,9-1 20,9 2 1,8-5 12,14-5-3,8-5 0,10-5-8,45-16-8,-79 14-11,36-5 1,-10 4-11,-6 4-2,-13 4 9,-7 7-9,-8-6 2,-9 1-1,-6-2 0,-11 0 0,-5 0 5,-3 0 17,-3 2 2,0-4 43,-2-4 17,-4-7-58,-7-3-18,-2-7-9,0 2 1,1 4 8,0 0-1,2 6-8,2 0 0,-1-1-1,1 1-5,0 0 6,-1 0 0,-1 1-2,-1-2 2,-5 4-10,3-2 2,-6 2 8,0 1 0,4 3 5,4 0-4,9 4-1,1-1 0,6 1 0,0 0-10,3 0-31,-2 0-7,1 0 2,1 0 8,-2 1 20,2 1 8,-3-2 3,0 2 7,0-2 0,2 2-1,2 1-10,6 7 11,6-3-1,6 2 1,9 3 2,4-4-1,-1 1 4,3-1-5,-7 1 0,-3 2 0,-2-3 0,-1 6 0,-4 2-6,2 7 5,-4 4 0,1 7 1,-4 1-1,-4-2 1,-1 0 0,-3-5 0,-4-6-2,-2-7 2,-2 0 0,-2-2 5,-4-3-3,-9 8 7,-8 3 15,-9 4-18,-3 3-5,2-1-1,8 6-63,13-1-172,52 52-130</inkml:trace>
  <inkml:trace contextRef="#ctx0" brushRef="#br0" timeOffset="53193.0424">9092 10084 712,'-2'-5'201,"-1"-3"-55,0-10-8,-3-7-8,-6 2-44,-3-3 7,-6 1-51,-4 3-29,-11 8-8,-1 7-5,-3 11-6,-4 7 6,7 11 0,7 3 0,9 7-10,8 8 3,7 8-11,6 7 4,3 3 2,3-1-15,7-6 11,-1-4 2,3-8 1,1-7 12,-4-4-1,1-8 1,0-10 0,0-4 0,-1-9 1,6-9 2,6-15-2,6-17 0,4-11-108,50-145-231</inkml:trace>
  <inkml:trace contextRef="#ctx0" brushRef="#br0" timeOffset="53423.0556">9087 9244 968,'0'5'165,"3"6"-165,-3 22-21,3 24 21,2 66 6,5 40 18,-1 12 10,-5-52-1,-2-8-7,-2-10-7,3-60-7,1-5-3,3-6 0,3 25-9,8-14-16,4-14-31,3-13-50,50-28-364</inkml:trace>
  <inkml:trace contextRef="#ctx0" brushRef="#br0" timeOffset="53808.0776">9625 9942 688,'2'7'84,"1"1"-54,0 18 12,3 7 49,0 16-1,0 7-16,1 10-17,-2 1-23,-2-3-10,-1-2-4,-2-8-5,-4-3-9,2-10 4,-3-7-4,-4-11 8,5-12-14,-2-12 73,-2-9-20,-2-14-53,1-15 9,4-14-9,11-11 0,9-11 0,5-4 0,9 1 0,6 0 1,2 7 5,0 6 6,-4 9-11,0 11 9,-5 11-4,-10 8 3,-2 11-9,-5 4-12,-2 4-98,-1 7-122,2 3-38,3 8-441</inkml:trace>
  <inkml:trace contextRef="#ctx0" brushRef="#br0" timeOffset="54378.1102">9414 9622 833,'-2'-6'202,"2"4"-40,-2-3-64,4 0-52,1 3-29,0 0-17,6 1-1,11-3 0,8 0 1,8 4 0,9 0 10,8 4 8,2 1 1,7-1-11,11-2 2,-5-2-2,-8 3 4,-9-6-11,-14 6 0,-10-3 5,-6-3 0,-8 1-5,-7 2-1,-6-4 9,-1-3 6,-8-6-9,-1-6-6,-10-4-5,-4-6-16,-3-3 21,-6 5 1,-1 2 8,-5 5-9,3 2 12,5 4 18,7 2 7,9 5 8,6 3-7,8 0-25,4 3-13,9 1-46,6 0 31,12 1 15,9 6 6,1 3-5,-4 11 1,-4 5 5,-5 12-5,-6 5 7,-6 5 1,-1 0-1,-10 0 5,-8-2-4,-4 5-10,-6-10 0,-11 4-75,-11-3-85,-112 62-294</inkml:trace>
  <inkml:trace contextRef="#ctx0" brushRef="#br0" timeOffset="55055.149">8414 10371 563,'0'-1'194,"0"-2"-97,-3 1-23,0-4-22,-4-2-19,-1-3-10,-8-1-22,4 2-1,-6 4-26,3-2-1,0 4 20,6 3 7,0-2 1,2 2 14,2 1 17,2-2 11,0-2 47,2 2 3,-2-4-27,0 2 0,-1 4-4,1-4-4,-1 4-11,2 0-14,-2 4-26,3-4-7,-4 10-7,2 2-7,1 3 7,1 3 5,2-2-31,4-5 18,0-7-7,0-4 21,-1-2-14,1-5 13,3-11 2,1-8 0,2-11-5,-6 0-2,-6 4 7,-5 7 6,-1 10 9,1 6 9,3 9 1,0 1-14,1 1-1,1 2-10,1-2-17,1 1 8,-1 6 3,3 4-19,-1 8-118,4 44-173</inkml:trace>
  <inkml:trace contextRef="#ctx0" brushRef="#br0" timeOffset="57662.2981">6660 6156 479,'-3'-3'87,"-2"1"-48,-4-3-6,2 2 2,1-1 7,1 2-2,4 0-10,-1 1 3,2-2 15,0 1-1,0 2-7,0 0-14,0 2-14,-1 1-11,1-3-1,-2 1-1,2 1-13,-1 0 13,1 5-14,0 8-65,-2 1-103,-14 23-184</inkml:trace>
  <inkml:trace contextRef="#ctx0" brushRef="#br0" timeOffset="58027.319">6594 6459 563,'0'0'135,"-2"-3"-81,2 2-28,0-1-10,0 2 2,0 0 3,0 2-15,0-2-6,0 0-1,0 1-13,0 2 2,0-2 3,-1 2 8,2 1 1,1 2-1,1 0 1,5 1-26,3-1-67,22-6-385</inkml:trace>
  <inkml:trace contextRef="#ctx0" brushRef="#br0" timeOffset="60105.4378">6649 6702 351,'0'0'265,"-1"0"-167,1 0-73,0 3-14,0-3 31,-2 1 22,2-1-8,-3 2-11,3-2-24,3 0-20,-1 0 7,-2-2-2,0 2 3,0 0-8,0-1 8,1 1-3,-1 0 3,0 0 17,0 1 25,-1 1 15,-1-2-20,2 4-19,-3-4-15,6 0-10,-3 4 7,0 0-8,2 0 7,-1 0-7,-1-1 0,2 0 5,-2-2-5,1 3-1,1 3 0,1 0 0,-1 7 0,0-1 0,2 2 1,1-4-1,1 3-7,7 0-1,1-8 8,-1 0 2,5-2 7,-6-3-8,-3 1 1,0-2-1,-8 2 5,-1-2-5,-1 5 0,-4-5-1,3 3-17,-6 1-19,-1 6 36,-8 0 12,4 2-6,0-5 10,5-7 5,-1-1-6,5-9-14,-2-5 7,-3-5 2,2-6 5,-4-3-14,3-2-1,-2 7 0,1 2 1,0 9-1,0 4 0,5 5 0,2 7-15,1 0 2,1 7-10,0 10 14,0 5 9,0 7 0,1-3-1,4-6 1,-2-3-7,4-10-8,-1-3-6,0-4 21,2-3 7,1-3 7,6-8-5,-5-7 4,-1-2-4,-3-3 0,-6-3-3,0 5-5,-6 6 11,-1 6-12,-1 6-10,2 3-15,-3 1 23,4 3-5,1 0 7,2 2-2,2-2-22,1-1 24,0 0-10,3-3 2,-3 0-2,1 0 10,0 0 7,1 2-7,3 2 1,0-2 0,2 1 0,3 0-1,6 0 1,2 0 5,5-3 3,-1-6 2,2 3 1,0-2 0,1-1 6,0-6 0,-4 6 0,3-1-17,-3-3 13,0 4-8,-2 4-6,2-2 0,2 4 0,0 0 6,6-1-6,0-2 1,4 3-1,-1-4 1,-2 1 0,-4-4 0,3 1 5,-5 4-5,-4-2 1,1 4-2,-3 0-5,0-2 5,5 2 8,-1-1-7,0-3-1,5-2 1,-4 3 1,0-7-1,-4 3 0,0 4 0,-7-1 1,0 2-1,-4-1 0,1 1 1,-3 2-2,4 0 0,4 0 0,-2 0 0,1 2-1,4 1 0,-3-2 1,1-1 0,5 0 0,-3-1 1,3-2-1,-4 1 1,-3 1 0,0-3 0,-1 4-1,3-3 1,-1 3-1,0 3-1,7 1 1,1-3 0,-1 1 0,-2 1 0,-1-3 0,-5 1 1,-4-1-2,2 1 1,-2-1 0,2 3 0,-1-3 0,1 0 0,1 0 1,-1-3-1,3 3 1,-2-1 0,-1 0-1,2-2 0,-2 1 1,-2-3 0,-3 2-1,-2 3 1,0 0 0,-2-1-1,4-1 1,-1 2-1,3-2 0,4 0 0,-1 2 0,-1 0 0,-2-2 0,-1 2 0,-2 0 1,-4 0-1,-2 0 1,-2 0 15,-1 0 40,-2-2 19,1-2-32,-5 0-31,1-3-4,-1-2-7,-2 2 6,5-5-7,-3-2 6,3 2-6,-2-5-1,-3 2 0,0-4-5,-3 2 0,-3 1 0,-4 0-29,-3 3 16,1 1 18,-1 5 1,0 0 0,5 3 2,5 2-1,3-2 14,1 1-9,6-4-5,-1 4 13,2-1-13,2-4 20,1 8-12,1-1-9,1 1-23,1 4 5,9 2-4,4 4 20,11 6 2,1 2 0,3 2 1,-1-3-1,-7 6 0,1-5 1,-7 4-1,0-1 0,-5 2 0,-3-5-1,-6 5 0,-2-4-8,-5 0-5,-4 1 2,-6-1 12,-4 1 0,-6-1-27,-8-3-66,-5 6-113,-87 29-366</inkml:trace>
  <inkml:trace contextRef="#ctx0" brushRef="#br0" timeOffset="61969.5444">6986 6790 168,'-1'1'187,"1"-1"-55,-3 0-27,1 4 5,2-8 10,2 4-5,-2 0-26,3-1-19,-2 1-4,1-4-16,-1-2-31,4-3-4,-1-5-9,1 3-6,-1 0 0,-1 1 1,-3 9 0,0 1-1,-2 1-13,2 5-17,0 1 4,2 1 15,0 3 11,1 1 0,0-7 0,-2-2 1,1-3 7,-2 0 3,0 0 8,0-6 17,0-2 6,-2-8-27,-2 0-7,1 0-7,-2 2 6,1 5-7,2 7-23,4 6-187,3 10 16,5 6 83,27 64-129</inkml:trace>
  <inkml:trace contextRef="#ctx0" brushRef="#br0" timeOffset="65159.7269">9546 9993 42,'0'-3'506,"-1"3"-401,-1-3-39,2 3 16,-2-3 19,1 2-5,0 1 3,-1-3-11,2 3-20,0 0-26,0 0 1,0 0-10,0 0-16,0 0-11,0 0-6,0 0-1,0 0 0,2 3-1,-2-3-8,2-3-2,6 2-2,3-1 14,5-4 1,-2-1-1,1 3 1,-5 1-1,-4 6-6,-2-3-5,-2 1 5,-1 2-4,-1-2 1,-1 1 0,-1 2 1,2-2 2,-2 2-7,4 3 2,0 3 11,1 6 2,0 2 5,3 4 4,0 3-4,2 1 7,-1-2-7,-1-1-1,0-2-4,-2-3-1,1-2 5,-1-3-4,-4 3-2,3-4 1,-3 1-1,0-4 1,-3-2 7,3 4-7,0-4 10,-3 1-10,2-3 10,1 0-10,0-2 7,1 3-8,2 1-14,-3 0-35,5 1-68,1 6-116,-3-7-236</inkml:trace>
  <inkml:trace contextRef="#ctx0" brushRef="#br0" timeOffset="69221.9592">7261 11151 821,'-2'-3'237,"1"3"-60,-2-6-89,3 4-77,0 4-11,6 4-35,1 2 17,10 13 18,6 6 0,9 4 29,3 7-11,2-2-6,-3-3-5,3-2 4,5-8-10,10-9 10,9-9-4,9-17 4,57-31 2,15-36-13,9-31-1,-114 77-5,3-1 5,-3 0 1,40-32 0,-2 10-1,-6 12 0,-3 17 0,-9 23-11,-14 12 1,-6 17-16,-8 11 14,-2 9 12,-5 0 0,-1 0 1,1-8-1,5-6 1,6-6 0,4-5 0,8-5 1,8-4 0,1-8 0,6-7 7,4 0-3,5-7-5,-5 0 0,3-8 7,-3-2-7,2-3 0,-2-1 0,-4 8 0,-6 4-1,-10 9 0,-6 8 1,-4 7-6,-10 4 4,0 3 2,-3-6 1,1 2 8,-4-5-7,5-3 10,-2-5 3,-1-2-3,-4-3 4,-2-5-16,1-1-34,-7-28-176</inkml:trace>
  <inkml:trace contextRef="#ctx0" brushRef="#br0" timeOffset="77901.4557">3152 12745 789,'-10'-9'233,"-3"1"-61,-12-6-91,-11 6-42,-11 11 14,-17 10-16,-4 11-10,-8 10 8,3 7-4,7 12-7,5 3-4,12 5-7,12 0-12,15-3-1,11 1-12,10 4-4,10-2 7,6 0 9,1-9-1,11-9-8,3-13 9,4-10-1,5-16-10,10-20-16,11-21-27,7-33-36,43-78-107,15-122-140</inkml:trace>
  <inkml:trace contextRef="#ctx0" brushRef="#br0" timeOffset="78120.4682">3038 12035 950,'-1'1'182,"-1"8"-182,0 7-11,2 20-7,4 18 8,2 23 10,9 78 8,9 49 5,-4-4 4,-13-78-4,-6 4 1,-2-9-2,4-69 3,3-10-15,1-2-47,10 26-140,41 15-100</inkml:trace>
  <inkml:trace contextRef="#ctx0" brushRef="#br0" timeOffset="78658.499">3516 12704 1221,'-1'12'111,"-4"14"-85,-1 19-8,-2 27-12,-2 13 1,6 9-6,2 2 0,8-2-1,10-6 0,3-17 0,2-12-1,1-22-5,-4-16 6,-5-15 1,1-13 5,2-21 6,5-27-12,22-74-9,3-52-11,-10 7 5,-27 133 15,-4 11 1,-2 11 26,3-17 13,-5 23 10,-1 10-38,-1 12-12,1 7-18,-2 16 4,2 21 14,2 16 11,4 10-11,7-3 8,-1-1-8,5-11 1,-1-11 0,2-9 0,-6-17-1,2-5 0,-6-13 1,-4-7-1,4-10 29,6-18 67,6-22-14,27-78-58,14-52-10,-11 5-2,-39 129-11,-5 10 0,0 12 0,5-27 7,-6 23-8,-2 15-17,-3 7-65,5 3-88,5-2-140,43-4-147</inkml:trace>
  <inkml:trace contextRef="#ctx0" brushRef="#br0" timeOffset="78848.5099">4451 12816 339,'2'3'135,"2"-1"-83,4 5 22,4-3 44,7-4 68,6-1 53,12-10-124,6 0-71,8-7-23,9 0-9,2 3-12,-1 2-47,-8 6-72,-7 7-124,21 27-84</inkml:trace>
  <inkml:trace contextRef="#ctx0" brushRef="#br0" timeOffset="79079.5231">4434 13428 1220,'1'0'283,"-1"0"-281,2-2-2,7-2 0,2-2 53,3-5 22,8-4-16,8-1-26,11-4-15,4 1-11,11 0 2,2 0 0,2 3-9,-4 0-22,0 6-88,-6 7-94,1 3-275,68 12-311</inkml:trace>
  <inkml:trace contextRef="#ctx0" brushRef="#br0" timeOffset="79816.5652">5890 12755 1015,'3'-10'184,"1"-3"-124,3-10-15,-2 1 51,-1-7-31,-4-1-4,-7-1-17,-2-1-13,-3 9-1,-4 6-15,-5 4-15,-3 8-1,-2 9 0,-1 5 0,-3 13-8,-1 11 1,1 8 7,0 8 0,1 8-8,7 2 0,0 8 8,14-2-9,8-9 2,4-11-2,10-11-1,2-15 11,6-9 0,7-12 7,8-14-1,8-21-6,7-19 0,-3-11-21,-2-8 9,-12 3-3,-9 10 15,-11 14 0,-8 15 6,-7 14 35,-3 12 1,-1 7-36,0 4-6,-3 6 0,-6 13-8,-4 11-4,1 13 12,2 7 1,1 15 6,6 11-6,1 9 6,-2 56 2,-1 14 5,-4 8-2,10-124 1,1 2-5,4 0-2,0 38-6,3-11 9,4-18-9,-1-14 0,3-17 0,-1-6 0,0-6 1,0-5 0,-1-5 9,7-5-10,7-7-36,7-16-90,63-103-345</inkml:trace>
  <inkml:trace contextRef="#ctx0" brushRef="#br0" timeOffset="80130.5832">6212 13431 1200,'-2'14'207,"2"6"-166,0 12-41,2-1 1,2-7-1,5-9-1,3-13 1,5-6 23,8-15 13,2-11-12,1-10-14,-5-10-4,-7 3 3,-10-1 3,-9 10-1,-6 9 55,-9 7-6,-8 10-29,-1 10-13,-4 16-12,-2 3 0,4 5-6,10-3-1,2 1 1,12 2-78,4 0-60,7 5-90,30 31-402</inkml:trace>
  <inkml:trace contextRef="#ctx0" brushRef="#br0" timeOffset="80994.6326">7080 12716 551,'0'0'315,"0"0"-121,3-2-80,-3 2-11,0 0-4,0 0-12,0 0-25,0 0-26,0 2-35,6-2-1,3 3 0,14-2 0,11 1 12,12-2-1,8-2 1,3 1-3,1-2-8,-6 1 5,-4 1-4,-2 1-1,-2-3 6,-5 3-7,0-1-6,-9-2-33,-5 2-36,-6 0-41,-8 1-32,-9 0-73,-35 1-38</inkml:trace>
  <inkml:trace contextRef="#ctx0" brushRef="#br0" timeOffset="81267.6482">7182 12854 819,'1'0'175,"-1"1"-173,0 5-2,2 4 0,-2 13 6,1 11 37,3 13 16,-1 16-20,1 5 4,-8 6-8,-1-2-10,-1 0 23,-3-9 14,1-12-29,1-9-20,4-12-5,3-8-7,-2-6-1,2-3-41,4-7-98,1-8-226,31-53-1</inkml:trace>
  <inkml:trace contextRef="#ctx0" brushRef="#br0" timeOffset="81491.661">7216 13189 992,'0'0'234,"0"0"-157,4 0-62,4-2 3,12 0 25,14-3 32,15-8-9,14-2-36,6-11-21,5 0 6,-10 0-8,-8 7-7,-7 6 0,-15 11-36,-6 7-63,-10 11-53,-12 10-59,-12 13-64,-88 112-222</inkml:trace>
  <inkml:trace contextRef="#ctx0" brushRef="#br0" timeOffset="81679.6718">7183 13665 821,'0'-3'315,"2"3"-248,1-1-67,7-1 0,4 2 38,5-4 65,11 1-17,7-1-19,7-2-31,5-4-15,0-4-4,9-7-17,6-9-63,124-91-159</inkml:trace>
  <inkml:trace contextRef="#ctx0" brushRef="#br0" timeOffset="81868.6826">8143 13297 1620,'2'0'198,"1"3"-198,-1 4-49,2-4 49,1 3 10,-2-2-10,11 2-48,0-2-80,4 2-65,36-18-269</inkml:trace>
  <inkml:trace contextRef="#ctx0" brushRef="#br0" timeOffset="82254.7047">8808 12891 686,'-8'-11'313,"2"2"-128,-8-12-58,-6 2-10,-2 1-49,-3-1-16,-4 5-31,-2 7 0,-1 5-21,-3 11-7,5 10 6,-2 10 0,3 14-10,5 11 5,5 12-1,6 10 6,7 13 1,2 0-8,6-8 7,5-14 0,3-14-6,8-16 7,0-14 0,9-15 0,7-16-8,10-18 7,5-19-61,0-16-46,-3-20-111,-8-6-46,29-149-183</inkml:trace>
  <inkml:trace contextRef="#ctx0" brushRef="#br0" timeOffset="82489.7181">8747 12210 828,'0'0'352,"0"8"-304,3 12-48,1 18 0,-4 26 15,6 70 38,2 50 25,-1 0-35,2-64-5,-1-11-20,1-3 0,-1-63-8,0-7-10,0-7-25,9 28-35,3-23-45,-1-10-77,2-19-289,39-80 282</inkml:trace>
  <inkml:trace contextRef="#ctx0" brushRef="#br0" timeOffset="82916.7425">9151 12838 856,'6'-3'171,"1"0"-128,5-1-31,4 4 6,-3 7 9,2 4 39,3 10-19,-2 9 2,4 3-17,-2 11-7,-4 3 22,2 3 7,-9 5 3,-7 4-15,-5 8-12,-11 1-6,1-1-12,-6-4-3,2-16 0,8-23-2,5-10-5,2-17 21,1-13-23,-1-19-29,8-20-1,2-19 14,6-14 1,4 1 14,2 7 1,0 13 1,2 11 0,0 8 0,1 9 0,3 2 0,4 6-1,2-1 1,-4 6 1,2 3-1,0-1 8,-5 7-9,-1 0 0,-10 8 0,-6 3-1,-3 5-40,-3 1-59,-3 0-47,-2 1-138,-36 21-247</inkml:trace>
  <inkml:trace contextRef="#ctx0" brushRef="#br0" timeOffset="85308.8794">8054 13380 607,'-2'-1'108,"4"-2"-108,1-2-69,1 1 32,3-2 37,-1 1 0,2 3 1,0 2 0,0 2 0,-2 0 22,-3 1 1,0 5-2,-3-3 14,1-3-1,1 5-1,1-3-2,-2 0-5,4 5-14,1-6 4,0-1-1,-2-1-1,1-2 0,0-3 32,-1-6 38,-2-2-28,0-11-22,-4-2 10,-2-5-11,-6 6-13,-1 3 57,-1 7-1,2 6-5,4 6-5,3 2-33,1 2-34,1 6-13,-1 2-1,1 7-5,1 11-85,1-1-181,7 10-537</inkml:trace>
  <inkml:trace contextRef="#ctx0" brushRef="#br0" timeOffset="87822.0231">3155 15297 175,'4'-11'53,"-1"4"-53,20-46-75</inkml:trace>
  <inkml:trace contextRef="#ctx0" brushRef="#br0" timeOffset="88602.0677">3242 15141 205,'-2'0'210,"1"0"-42,-1 4-46,-2-4 25,-1 0-12,-3-4-45,-3 3-5,-2 1-16,-1-2-4,-2 0-35,-1 2 12,-3 0 9,0 5-29,-3 0-4,4 4 0,-4-2-9,4 2 8,3 4-8,-1-4-9,6-5-1,4 6 0,-1-2-5,-1 1 5,2 3 0,1 4-11,2 6 1,1-3-4,2 7 5,2 1 2,2 6 8,0 2 0,1 6-8,0 9 8,2 6 1,3 4-1,-1-2-1,-1 3 0,3-8 1,-1-1-8,6-8-3,-5 1 11,5 4 1,-1-1 6,0 5-6,-2 1 10,1 5-5,-3 0 6,-4 2 15,-3 6-9,1-3 4,-4-5-4,0-4-6,0-6-4,0-8 1,0-9-9,0-2-6,0-2 6,0-2 2,0-3-1,-1 2 7,-2-1-7,1 1 11,-4-5 22,2 2 5,-8 1-6,4-5-15,1-1 6,-1-4 0,1-1 2,1-3-16,-2-5 4,4 0-1,-3 2 14,-1-2-13,-2 0-1,-5 0 2,0-3-6,-3 3-1,-2 2-7,0-3 10,1 0-2,-1-1-9,-1-2 11,0-2-11,1-1-1,-2-2 0,-3-3 1,-2-4-33,-4-3-41,0-6-26,2-5 1,9-2-38,6-11-103,5-4-81,26-113-454</inkml:trace>
  <inkml:trace contextRef="#ctx0" brushRef="#br0" timeOffset="89389.1127">3504 16824 920,'-2'1'344,"-1"-1"-218,0 6-98,-1-5-27,0 3 9,2 0-1,-5 4 26,-8 9-17,-3 9-5,-7 10 1,-4 7-13,1 6 5,-2 2-5,3 8 5,-2 5-5,1 1-1,4-6-4,4-4-73,8-14-41,5-14-106,9-9-40,32-26-15</inkml:trace>
  <inkml:trace contextRef="#ctx0" brushRef="#br0" timeOffset="89624.1262">3492 16862 838,'-4'0'330,"4"0"-262,0 3-53,0 0-15,4 1-21,6 9-12,9 19 33,7 13 8,7 14 2,2 5-1,-4-1-1,-7-8-2,-4-3-6,-7-12-14,-3-9-94,-6-5-54,-11-13-69,-51 6-362</inkml:trace>
  <inkml:trace contextRef="#ctx0" brushRef="#br0" timeOffset="89811.1369">3381 17246 343,'2'0'357,"4"2"-267,3 2-66,4-4-9,7 0 32,1-7-5,6-2-11,-2-7-10,3-4-21,-5-6-40,-4 0-50,14-64-153</inkml:trace>
  <inkml:trace contextRef="#ctx0" brushRef="#br0" timeOffset="90208.1596">3139 15229 709,'0'0'226,"-3"-3"-130,3 3-69,0 0-13,-1 3-7,2-2-7,3 7-1,5 6 1,7 15 36,9 13-8,4 14-1,-3 10-9,-4 5-4,-2 6 2,-10-1-10,-1-9-6,-8-6-20,-1-10-79,-1-13-58,-2-11-103,-13-40-302</inkml:trace>
  <inkml:trace contextRef="#ctx0" brushRef="#br0" timeOffset="90674.1862">3271 15224 674,'2'-2'307,"1"-1"-200,9-5-89,6-6-17,10 1 5,5-5 6,7 4-2,1-4-10,-3 10 12,-2 2-12,-8 8-8,-6 6 0,-9 7-65,-8 4-2,-10 14 75,-12 11 23,-13 12-1,-10 7-10,-6 0 6,7-7-9,7-19 6,12-13-15,10-14 17,9-8-17,4-8-36,9-2 36,14-9 0,14-3 0,14-6 1,3 3-1,-1 7 0,-13 11-11,-11 9-14,-4 7 24,-9 12 0,-7 5-4,-4 6 5,-11 3 55,-3-2 43,-8 6 4,-8 4-47,-6-4-13,-5 0-19,-8-5-12,-2-7-11,2-6-99,6-13-104,-9-24-97</inkml:trace>
  <inkml:trace contextRef="#ctx0" brushRef="#br0" timeOffset="91298.2219">4559 15952 40,'-3'-10'814,"1"2"-637,-2-7-111,1-1-27,-3 6-11,3 2-28,2 2-1,-1 2-70,4 4-163,8 10-312</inkml:trace>
  <inkml:trace contextRef="#ctx0" brushRef="#br0" timeOffset="92339.2815">4674 15915 626,'-5'-15'180,"1"4"-37,-9-18-26,3-1-27,-4 1 9,-2 2-17,-2 1-4,-1 4-9,-3 6-58,1 6-1,-4 9-10,1 5 0,-2 14 6,-4 2-5,6 9 1,-4 1-1,8 4-1,6 0 0,6 7-12,7 6 0,5 8 10,6 5 1,9 0-41,4-7-27,2-9 12,8-13 22,-6-14 2,5-9-7,-2-15 11,-3-8 20,1-12 8,1-11 1,-6-11 0,0-6 2,-4-2-1,-3 0 5,-6 1-5,-4 8 1,-5 13 49,-2 15 51,-1 14 7,-1 6-109,0 1-7,0 7-7,-3 7 14,-4 15 6,-1 18 8,5 13-14,-1 10 0,3 7 1,5 10 0,2 1 0,0 8 10,1-4-5,0-7-6,4-9 2,1-10-2,3-14-11,0-12 4,0-10-13,2-11-14,-4-10-7,2-8 22,2-6-16,8-17-71,54-95-176</inkml:trace>
  <inkml:trace contextRef="#ctx0" brushRef="#br0" timeOffset="92657.2997">5031 16520 779,'1'10'165,"3"0"-132,2 9-23,-2 0-10,2-8-6,4-7 6,-2-2 18,4-4 25,-1-5 1,1-8-11,-2-4-3,-2-10-3,-6-5-6,-8 1 16,-4 1 4,-6 8 26,-2 3 20,0 8-42,3 9-31,-3 4-13,6 3-1,1 7 9,0 6-9,5-4-24,4 6-120,6-4-97,5-5-49,23-24-356</inkml:trace>
  <inkml:trace contextRef="#ctx0" brushRef="#br0" timeOffset="92911.3142">5575 15726 1123,'0'3'314,"6"3"-292,7 3-22,6 5-7,10-4 7,6-3 1,3 2 5,8-6 1,2-6-6,2-6 8,-5 0-4,-3-5-5,-6-3-35,-5-1-80,-11 1-122,-11-21-225</inkml:trace>
  <inkml:trace contextRef="#ctx0" brushRef="#br0" timeOffset="93151.3279">5609 15901 887,'0'0'236,"0"0"-172,0 0-64,0 2-4,2 6-25,4 10 29,1 17 72,4 24-7,-4 15-20,-4 8-23,-1 4-7,-2-5 0,-4-8-4,3-11-5,2-13-5,-1-11-1,4-11-69,-1-9-102,-3-14-114,-9-35-45</inkml:trace>
  <inkml:trace contextRef="#ctx0" brushRef="#br0" timeOffset="93312.3371">5684 16213 800,'12'-8'154,"0"2"-107,18-9-2,0 3 25,2 2 19,-2 0-44,2 3-27,1-2-18,2 5-14,-1 1-163,-6 0-99,-5 17-378</inkml:trace>
  <inkml:trace contextRef="#ctx0" brushRef="#br0" timeOffset="93475.3465">5645 16538 656,'-2'2'318,"2"-2"-106,-1 0-194,4-2-18,2 0-48,8 0 48,9 2 85,11-2-35,10-4-8,8-1-42,9-5-33,8-6-180,141-64-270</inkml:trace>
  <inkml:trace contextRef="#ctx0" brushRef="#br0" timeOffset="93796.3648">6859 15801 1209,'-25'-8'179,"3"0"-101,-20-7-66,6 13-12,2 5-6,7 7 0,8 2 5,3 15-14,8 13 14,5 19-6,3 13 7,0 13 7,3 4-5,-2-4-1,6-10-1,4-15-7,1-16-11,3-21 4,6-9 1,3-18-23,7-22 0,2-19-24,5-23-158,-3-15 19,-8-11 7,5-159-316</inkml:trace>
  <inkml:trace contextRef="#ctx0" brushRef="#br0" timeOffset="93969.3747">6865 15404 856,'-4'0'301,"2"1"-179,-6 13-103,2 19-13,1 25-1,-4 78 38,9 38-16,13-8-3,4-65-1,-8-53-10,1-11-4,-1-4-9,10 27-17,-2-15-66,1-13-89,27-8-122</inkml:trace>
  <inkml:trace contextRef="#ctx0" brushRef="#br0" timeOffset="94345.3962">7248 15864 1122,'2'2'298,"3"9"-262,5 5-17,7 7-18,5 9 10,-3 6 2,1 7 2,-4 10-7,-2 5 2,-7 7-8,-9 1 5,-6 3-1,-6-8 0,0-12-5,1-20 5,3-13 3,-1-10 13,3-15-14,-1-12-8,-2-16-80,7-27-49,19-66 66,32-31 35,-27 108 19,-3 9-3,11-44 12,-5 14 0,-6 13 9,-7 15 15,-4 10 42,-3 9 27,-3 14-15,0 3-10,-3 6-44,3 4-24,0 2-44,0-4-97,2 22-333</inkml:trace>
  <inkml:trace contextRef="#ctx0" brushRef="#br0" timeOffset="95840.4817">8229 16003 1045,'0'2'175,"0"-2"-136,0 0-39,3 2 0,4 0 6,5 2 30,11 0 11,6 5 23,12-4 2,9 0-15,11-5-9,16-8-16,54-15-11,22-22-12,-3-18 1,-62 28-1,-52 21 5,-6 2-14,-6 2-43,18-6-85,-19 7-182,-45 18-527</inkml:trace>
  <inkml:trace contextRef="#ctx0" brushRef="#br0" timeOffset="96192.5019">8393 16564 1071,'0'0'225,"0"-2"-140,0 2-85,1-2-22,3 2 22,3 0 6,12-1 39,12-6 52,22-3-2,11-3-38,8-5-18,-5 0-17,-1-1-8,-4 4-5,-1 0-2,-1 3-5,0 3 11,-7 3-13,-9 0 1,-7 5-1,-15 1 1,-11 1-2,-6 3 1,-5-4-12,-2 2-7,-1-2-13,-5 0-16,-2 2-37,-9 0-188,-54 15-366</inkml:trace>
  <inkml:trace contextRef="#ctx0" brushRef="#br0" timeOffset="98669.6436">10588 14961 740,'-3'-2'215,"-2"2"-103,-2-1-37,1-2-15,-3 0 5,0 1 25,-6 0-6,3 0-23,-3 2-22,0 0-27,1 2-4,1 2 2,0 2-1,3-3-9,4 2-2,0 2-8,0 1 4,0 11-2,-2 6 7,4 8 0,0 2 0,2 1-5,4-1-3,-1 5 3,4-2-2,-1 3 8,2 0 1,-2 3 1,2-2-1,0 0 0,2 3-1,-2-4 0,5 5 0,-4 5 0,3-1 1,-1 0 0,-2-8 0,2 0 1,-1-6-1,-2-1-1,3 4 8,-2 0-1,-1 4-5,0-2 14,1 7-15,-2-2 10,-2 9 4,0 0-2,-1 5 1,-2-1-1,0 4 1,0-1-5,-2-3-9,0-5 1,1-3 7,-1-1-8,2-2 1,-1 0 5,1 4-5,-2-7 5,1 4-5,-2-2-1,-3 5 1,-3-4 12,-3 4-12,-3-6 7,0 1 1,-5-10-2,3-9 1,-4-10 1,-3-3-9,-6-13-47,-5-9-88,-3-19-208,-38-133-212</inkml:trace>
  <inkml:trace contextRef="#ctx0" brushRef="#br0" timeOffset="99448.6881">12493 15300 784,'-27'1'117,"-4"9"-62,-26 3 7,-1 8 10,0 3 27,11-2-32,7 1-31,8 1-18,12 3-9,0 7-9,3 7-5,3 12 5,4 12-1,3 3 0,7 3-4,5-2 5,4-6 4,5-7-4,4-13-1,1-11-23,4-9 1,5-16 10,8-14 13,11-20 1,8-22-1,5-17-28,-7-15 2,-12-5-2,-17 3 28,-11 2 1,-10 17 0,-10 19 32,1 16 35,-5 15-8,3 8-11,2 6 14,1 2-7,0 3-50,0 15-6,-6 17 0,-2 28 9,-14 71 2,-9 26 1,-7 7 6,15-55-18,6-14 14,12-52-13,4-10 7,5 3-8,-4 32-1,8-11-8,5-15 1,4-5-8,7-14 5,0-9 11,7-4 6,7-12-6,4-12-52,7-15-83,67-102-234</inkml:trace>
  <inkml:trace contextRef="#ctx0" brushRef="#br0" timeOffset="99756.7057">12651 16193 905,'2'10'229,"4"3"-176,1 17-28,6 9 19,0 2-1,3-5-14,-3-9-13,4-9 1,1-8-5,-1-8 0,3-11-5,-2-12 2,0-12 5,-9-13-8,-5-2-5,-7-4 10,-6 13 25,-10 8 72,-2 15-39,-2 12-50,-5 10 4,-6 14-5,-5 10-5,-4 11-13,5 4 0,10-7 0,14-9-66,16-10-177,61-5-132</inkml:trace>
  <inkml:trace contextRef="#ctx0" brushRef="#br0" timeOffset="100395.7423">13554 16079 1318,'-2'1'204,"1"5"-180,-4 15-17,-8 17 31,-5 20 14,-7 15-29,-1 10-5,2-1-17,12-8-1,12-14-3,12-18-9,14-13 12,11-15 8,11-12-8,7-12 21,8-16 0,2-14-11,-3-8-10,-4-5-25,-16 3-58,-14 4-67,-13 9-114,-42-34-359</inkml:trace>
  <inkml:trace contextRef="#ctx0" brushRef="#br0" timeOffset="100623.7553">13676 16148 980,'0'0'220,"0"0"-173,3 2-37,-3 3-10,4 12 110,3 14 11,1 10-28,0 18-31,-3 4-32,-5 6-14,-2-7-8,-1-4 1,3-13-9,1-7-29,3-12-98,2-7-79,1-9-124,8-29-317</inkml:trace>
  <inkml:trace contextRef="#ctx0" brushRef="#br0" timeOffset="100981.7758">13976 16152 1067,'8'2'173,"1"-2"-134,11 0 0,3-4 45,9-4-3,1-5-9,2-6-38,-1-5-17,0 0-17,-8 2-26,-9 2-50,-8 11-49,-9 5-40,-9 10-285,-7 7-22,-9 11 470,-3 6 2,2 0 179,2 0 40,6-1-20,6 1-62,-1 0-1,4 3-31,-2 5 23,-3 2-28,-1 5-25,-2 2-13,-4-4-29,2-2-15,3-11-11,8-10-7,5-8-61,5-9-112,5-3 11,8-6-57,45-58-69</inkml:trace>
  <inkml:trace contextRef="#ctx0" brushRef="#br0" timeOffset="101148.7854">14158 16384 682,'0'5'162,"1"5"-31,1 12 19,1 9-6,0-2-27,0 4-53,2-5-37,3-2-10,3-1-17,2-5-15,8-7-26,1-9-119,5-11-127,51-74-266</inkml:trace>
  <inkml:trace contextRef="#ctx0" brushRef="#br0" timeOffset="101566.8093">14522 16003 1074,'-12'-6'285,"2"6"-150,-11-6-72,-5 12-19,-2 10 8,0 6-19,4 5-22,5 18-5,5 2-6,7 9 0,5 4 11,4-4-11,7-7 0,6-5-11,4-15-4,5-11-24,1-9-25,5-13-26,3-12 24,2-16-44,-5-14-44,-2-1 67,-11 2 67,-8 14 20,-6 16 48,-3 8 66,-3 7-43,-3 10-62,-4 13 48,-4 15 37,-8 21-10,-4 14-13,1-1-29,6-4-14,7-14-11,7-14-7,5-8-10,5-10-6,4-5 5,1-3-11,2-3 11,6-8-68,5-9-137,62-63-301</inkml:trace>
  <inkml:trace contextRef="#ctx0" brushRef="#br0" timeOffset="101891.8279">14873 16652 1293,'0'6'189,"1"1"-159,2 9-19,0-4 14,2 0-10,-2-7 6,4-5-15,2-5 14,3-9-2,3-6 15,4-12-12,-5-12-9,-4-3-2,-10-1-2,-7 4 1,-5 7 18,-8 9 27,1 7 10,0 13-11,-5 11-28,-3 7-2,-6 14-10,0 6-1,-1 3-6,9-5-5,7-4-1,10-15 0,4-3-75,2-5-86,-2-2-65,-16-28-329</inkml:trace>
  <inkml:trace contextRef="#ctx0" brushRef="#br0" timeOffset="102303.8514">13540 15565 619,'-14'6'173,"3"-3"-52,-10 4 23,9-3 9,8-2-28,4-2-17,1-2-74,2 1-34,3-2-9,10 2 9,16-7 20,22-5 76,57-22-14,25-9-23,8-1-32,-43 19-11,2 3 8,-8 1-7,-12 10-5,-51 5-6,-8 2-6,-5 3-15,17-5-34,-12 4-31,-13 3-38,-10-2-16,-7-4-4,-47-45-662</inkml:trace>
  <inkml:trace contextRef="#ctx0" brushRef="#br0" timeOffset="102523.864">13943 14707 1237,'0'2'248,"0"3"-211,0 11-37,2 13-1,1 19 1,3 10 1,1 7 0,6 8 15,2-1-16,0 5-76,3-7-184,27 69-440</inkml:trace>
  <inkml:trace contextRef="#ctx0" brushRef="#br0" timeOffset="103100.897">15360 14507 1148,'0'0'205,"0"0"-205,-1-3-16,-1 6-43,2-3-50,-2 12 77,1 7 32,1 22 54,-1 14-6,1 15-9,2 2-7,4-3-5,7-10-17,-2-5 44,5-17-37,5-10-11,4-11 16,10-18 8,12-18 15,8-26-10,4-21-13,-7-16-5,-13-1-2,-14 3 10,-15 3 4,-10 5-14,-12 1-8,-10 5 1,-8 2 17,-8 7-5,-4 3-13,-2 13 25,2 11 2,1 22-8,2 13-26,5 12 0,-1 17-1,2 8-5,5 6 6,0 10-9,6 2-47,6 3-43,8 0-73,9-3-115,29 41-280</inkml:trace>
  <inkml:trace contextRef="#ctx0" brushRef="#br0" timeOffset="103333.9103">15602 14652 1368,'0'0'312,"0"0"-256,2 4-56,-1 1 0,7 9 13,5 4 56,5 11-27,9 5-10,-1 3-17,1 5 0,-1-6-6,-5-3-9,-5-1-20,-2-3-34,-5-3-39,-6-1-27,-3 3-27,-8 2-85,-42 44-369</inkml:trace>
  <inkml:trace contextRef="#ctx0" brushRef="#br0" timeOffset="103639.9278">14977 15613 1267,'-1'0'265,"2"0"-184,-2-3-63,5 0 12,5-1-30,8 1 18,17-2 12,23-9 48,71-17-27,52-24-13,22-9-7,-84 24-16,-6 9-3,-5-1-11,-4 5 1,-20 13-2,-56 12 6,-7 2-6,-9 0-28,11 1-68,-10-1-27,-11 1-39,-4 2-47,-32 18-393</inkml:trace>
  <inkml:trace contextRef="#ctx0" brushRef="#br0" timeOffset="104646.9854">15578 15860 1158,'0'-1'258,"0"-2"-181,0-1-68,2-7 15,1 2-11,1-6 11,2-2 11,3 2-4,-4 4-7,-1 5-5,-1 6-19,0 2-10,8 5 10,5 3 18,7 3 6,0 2-9,4 2-4,0 3-10,-2-1 8,1 10-8,-8 5 19,-3 9 2,-3 8 2,-9 7 2,-5 6 10,-2 2-21,-7 2 3,0-4 1,-2-5-1,3-7-10,-4-8-1,7-7-6,-1-9 8,5-11-9,0-12 9,5-5-7,-2-1 17,1-9-17,0-14-2,1-16 0,1-23 0,5-15-1,1-3-8,6 4 3,0 9 6,4 17-1,-3 8-16,-2 9-23,6 7-8,-7 8-15,4 0 1,0 5-13,-2-1-37,6 0-11,1-3-92,5-7-59,30-42-195</inkml:trace>
  <inkml:trace contextRef="#ctx0" brushRef="#br0" timeOffset="105006.006">16101 15759 667,'6'-1'165,"3"1"-80,10-6 26,0 6 44,2 0-49,-3 0-29,-4 6-26,2-2 1,-4 2-23,0 3-16,-3 5-1,-3 2-11,-3 9-1,-6 5 14,-3 8 2,-7 3-7,-2-1 0,-5-5 0,5-6-8,2-12-1,5-3 8,2-7-8,5-7 22,2-3-1,4 2-15,-2-3 9,4-2 23,8-3-22,7-1-14,7-2 17,3 2 1,-1 5-10,-1-4-4,-5 4-6,2-1-7,-4-4-67,5 4-119,43-10-140</inkml:trace>
  <inkml:trace contextRef="#ctx0" brushRef="#br0" timeOffset="105472.0326">17060 15274 1011,'-4'-22'198,"3"-4"-52,-2-20-13,-7-5-58,0-3-6,-3 9-24,-4 8-19,2 6 2,-6 13-26,2 9-2,-3 10-1,2 15-7,-3 12 2,4 18-1,-4 15 6,4 18 0,-3 66 0,16 35 1,16 14 0,7-92 0,-7-69 0,1-8 0,4-8 0,11 14 1,6-24 9,4-22 7,6-25-17,1-35-35,25-74-79,-14-44-61,-24 11-127,-30 58-345</inkml:trace>
  <inkml:trace contextRef="#ctx0" brushRef="#br0" timeOffset="106118.0696">17067 14375 885,'2'0'448,"-2"0"-445,3 5-3,4 12-36,2 12 36,5 19 26,0 16 34,2 17 4,5 9-5,5 62-10,-4 1 1,-20-102-19,2-6-10,2 49-19,-4-5 5,0-3-7,1-15-66,0-11-67,0-20-43,5-18-98,1-22-11,2-24 120,32-104-206,-26 64 284,-11 36 87,2 5 302,2 1-11,9-20-105,2 8-101,7 7 4,-2 6 14,0 8-37,-1 8-3,-3 9-15,2 3 24,0 5-1,2 8 1,-5 7-24,0 7 3,-3 7-11,-8 11-11,-2 10-13,-8 7-7,-10 4 3,-3 2-9,-6-3-3,-3-13-13,-2-14 2,6-12 6,-2-14 5,2-16 7,2-13 6,5-18-12,4-20 5,8-19-6,10-12 0,8-6-1,9 0 0,3 7 1,3 0-1,0 8 0,-1 9 1,-6 16 7,-4 5 5,-3 10-4,-6 8-7,2 3 5,-8 7-5,0 5-1,-6 4-15,2 3-41,4 6-4,4 0-37,4 0-70,-1 2-160,9-5-466</inkml:trace>
  <inkml:trace contextRef="#ctx0" brushRef="#br0" timeOffset="107237.1336">10858 16987 847,'0'3'234,"0"-3"-176,0 0-44,-3 1-5,3-1 22,0 0 58,0 0-19,0-1-29,0 1-28,3 0-2,-3-3-11,1 3 0,-1 0-30,3 0-21,-3 0-21,-3 0-42,3 0-6,0 3-5,-7 6-158</inkml:trace>
  <inkml:trace contextRef="#ctx0" brushRef="#br0" timeOffset="108762.2208">10757 16974 160,'1'0'101,"-1"-2"-64,0 2-14,2-3 4,-2 2-18,0-5-9,-2 2 15,1 1 38,-2-4 34,-2 3 27,0 2-11,1 0-41,1 1-22,0-2-26,0 3-2,3-2 0,0 2-12,4-2-8,-2 2-1,-2-2-6,1 1-13,-1 1 28,0 0 13,2 0 0,-2 0 19,-2 0-10,2 1 11,2-1-1,1 2-14,3 0 31,5 0-13,-1 2 2,2 0-19,1 0-17,1 4 7,-1 4 7,3-2 11,-6 5-15,-3-1-12,2 2 11,-5 1 11,-1 5 4,-2 3 14,1-1 20,-2 1-19,-2-3-20,1-6-8,1 0-1,1 1-1,1 0-2,0 7 0,2 6-2,-1-3-6,-1-2 8,2 0-8,-3-2 7,-1-6-2,0 1 1,-1-4 6,-3 4-12,-2-5-1,-2 8 8,1-5-7,1-2 8,-1-6-8,4-2 13,3-5-14,0-2 0,0-2-4,3-3-23,-3-11-3,1-12-41,2-19 37,6-17 23,3-11 11,4-3-8,-2 8 8,-4 13 18,2 19 1,-6 10-8,0 6-10,0-1 7,3 2-8,1 1-6,1-1-3,4 0 9,3 1 1,-1 4 0,6 0 0,-5 6-1,1-1-42,2 7-39,-3-1-82,3 2-40,13 11-74</inkml:trace>
  <inkml:trace contextRef="#ctx0" brushRef="#br0" timeOffset="109039.2367">11192 17138 696,'0'2'297,"2"3"-205,-2 12-79,0 6 40,4 9 35,-8 7-23,2 5 4,-4 2-29,0 3-14,-2 2-2,1-2-11,-2-4-7,5-5-5,0-3-1,-1-10-19,0-2-26,2-4-54,-4-8-83,4-6-109,3-45-257</inkml:trace>
  <inkml:trace contextRef="#ctx0" brushRef="#br0" timeOffset="109266.2496">11266 17132 1097,'0'2'210,"2"4"-210,2 6-7,4 4 7,4 9 40,2 14 14,3 7-15,1 2-24,5 6 6,-4-3-10,1-6-11,-4-1-6,-3-2-45,-3-9-69,-5-4-83,-8-11 11,-34 9-103</inkml:trace>
  <inkml:trace contextRef="#ctx0" brushRef="#br0" timeOffset="109422.2586">11238 17520 889,'2'3'196,"0"1"-196,4 4 0,8-3 1,-4 1 27,4-6 38,3-1-6,-1-8-19,-1-4-41,-2-7-27,9-59-213</inkml:trace>
  <inkml:trace contextRef="#ctx0" brushRef="#br0" timeOffset="110127.2989">10644 14873 926,'3'-4'159,"-3"-3"-111,2-5-29,-2 0-13,1 3 17,-1-1 73,0 5-18,-1 5-24,1 2-38,0-2-16,-2 3-18,4-2 8,4 4-20,6 8 30,7 4 0,6 5 8,4 5 1,1-1-3,-2 3 0,-5-1 4,-3-1-10,-6 4-11,-3 9-15,-6 4 26,-6 8 3,-7 8 16,-6 4-18,-2-8 11,0-8-1,8-21-11,-2-17 33,0-18 10,6-14-43,-4-15 1,2-22-3,4-19-2,7-12-13,6-1 16,3 6-5,0 16 6,0 16 6,-2 9-5,1 9-1,-2 2 0,1 0 8,4 4-6,-4 4-2,2 1 0,4 9-21,1 2-102,5 3-75,0 10-37,28 22-254</inkml:trace>
  <inkml:trace contextRef="#ctx0" brushRef="#br0" timeOffset="110377.3132">11031 15003 367,'6'7'149,"1"2"-38,6 8-2,1 8 50,1 3-36,-1 2-7,-3 6-25,-3 6-37,-2 6-30,-4-2-7,-1 5-5,-1-6-5,-1-6-7,-1-10-7,2-8-62,0-12-101,0-9 4,-9-53-200</inkml:trace>
  <inkml:trace contextRef="#ctx0" brushRef="#br0" timeOffset="110863.341">11095 14935 705,'3'-10'186,"4"2"-109,2-6-53,2 2 27,4 1 36,-1 5-23,2 6-31,2 2-19,-1 5-2,3 5-12,-5 6-6,-3 4-2,1 4 7,-6 4-22,-3 1-18,-8 8 40,-3 1 1,-10 0-7,1-1-4,-6-12 11,4-10 0,4-9 42,-3-6 18,8-7-13,1-5-26,7-2-20,2-2 29,7 1-22,2-3-8,8 7-10,-4 0-8,4 9 3,2 2 15,-8 8 13,6 2 14,-4 4 0,-1 5 2,2 4-8,0 2 3,-3 0 6,0 0-12,0-6-6,-8-3-5,0-10-6,-4 0 7,-4-5 29,-3 5 41,-12 3 9,-8 9-45,-9 5-25,-2-5-4,0-4-13,12-8-12,12-11-96,21-37-213</inkml:trace>
  <inkml:trace contextRef="#ctx0" brushRef="#br0" timeOffset="113644.5001">18694 15542 301,'-17'-7'973,"9"3"-782,-15-7-59,12 7-54,7 4 0,1 0-3,-2 0 4,4 3-28,1-3-28,1 0-23,2 0-13,3 0-23,8 1 7,17 0 29,15 6 15,12-7-9,4-4 3,-6 0-9,-8 0-9,-8 2-57,-7 1-39,-12-2-19,-3 6-28,-8-6-47,-9 6-139,-36-6-407</inkml:trace>
  <inkml:trace contextRef="#ctx0" brushRef="#br0" timeOffset="113990.5199">18683 16217 1052,'-3'3'235,"3"-3"-166,3 0-51,-3 0-3,1-3 32,1 3 5,1-1-50,1 1-2,6 0-23,10 0 23,7 1 23,15-2 4,9-2-2,1-3-5,-1 0-4,-1 0-4,-3-2-1,3 5-4,-10-1-1,-1 3-5,-1 1 5,-7 0-5,-3 2 9,-9 2-10,1 6-1,-10-2-7,-1-1-44,-2 4-59,-6 4-95,-19 23-169</inkml:trace>
  <inkml:trace contextRef="#ctx0" brushRef="#br0" timeOffset="115179.5879">20573 14946 999,'-4'-2'170,"4"0"-100,-3 0-64,3 2 3,0 0-9,3-2 2,-3 2-1,0 0-1,1-2-141,-1 2-85,-7-4-103</inkml:trace>
  <inkml:trace contextRef="#ctx0" brushRef="#br0" timeOffset="118488.7771">20074 15800 875,'-2'0'211,"0"1"-104,1-1-47,1-1 10,0 1 28,0 0-8,1 0-32,-1 0-22,2 0-21,0 0-6,-1-3-3,2 3 0,-3 0 2,9 0-2,6 0 7,12-4 5,6 0 3,1-1-3,0-4-9,-1 8-7,-2 1 5,-2-3-6,-9 3 0,1-1 0,-6 1 0,-3 0 0,2 0 1,-8 0-1,1 0-1,-5 0-9,-1 0-41,-1 1-52,3 2-130,31 12-136</inkml:trace>
  <inkml:trace contextRef="#ctx0" brushRef="#br0" timeOffset="118985.8056">21261 16146 978,'-1'2'267,"1"4"-267,-3 9-49,-6 13 49,-6 19 0,-15 23 35,-28 72-5,-14 28-6,59-125-17,7-11-7,-6 30-7,17-24-47,17-18 54,17-17 35,17-12 46,13-15-24,10-10-27,3-8-12,-6-8-9,-9 6 7,-4-2-10,-11 9-6,-11 9-49,-12 10-74,-15 8-260,-29 8-380</inkml:trace>
  <inkml:trace contextRef="#ctx0" brushRef="#br0" timeOffset="119225.8193">21485 16403 1073,'-2'4'225,"1"-4"-170,-3 12-44,-1 7 10,-2 14 45,-4 16 37,2 12-28,2 3-30,4 1-28,0 1-4,3-3-4,0-5-6,0-7-3,1-6-28,1-9-40,1-3-29,0-10-83,1-11-108,20-39-215</inkml:trace>
  <inkml:trace contextRef="#ctx0" brushRef="#br0" timeOffset="119437.8314">21764 16352 649,'1'0'690,"4"0"-600,8 0-75,10 0-8,7-4 10,9-4 13,7-2-8,8-3-4,4 3-8,8-4-10,-1-3-38,-2 0-77,-10 0-55,-10 4-103,-7-6-194</inkml:trace>
  <inkml:trace contextRef="#ctx0" brushRef="#br0" timeOffset="119626.8422">21951 16401 539,'-17'9'500,"2"4"-320,-16 16-108,7 4-28,5 6-5,5 3 19,6 1-7,3 0-10,2 2-20,0 3-9,0-7-6,1-2-6,2-6-43,2-10-58,1-7-169,4-12-103,38-60 95</inkml:trace>
  <inkml:trace contextRef="#ctx0" brushRef="#br0" timeOffset="119816.8531">22061 16530 1092,'-1'6'234,"-1"6"-180,-4 11-24,0 9 27,2 7 39,-1 3-5,1 0-29,8 3-29,3-3-24,12 0-8,4 2-1,10-4 0,6-3-8,13 1 7,12 0-222,2-19 39,104-45-193</inkml:trace>
  <inkml:trace contextRef="#ctx0" brushRef="#br0" timeOffset="120349.8836">22747 16276 1433,'-12'-11'201,"2"2"-129,-8-11-43,4 12 2,4 0-14,1 2 20,2 5-2,5-2-35,1 6 0,-4 4-46,-4 17 46,-10 13 9,-7 21 8,-6 10-8,-3 4-8,2-3-1,10-6-1,6-12-18,14-12-22,10-10 1,10-7 5,11-6 16,11-15-5,13-12-15,4-11-11,0-7 26,-6-7 24,-5 3 0,-11-2-1,-12 15 1,-12 5 0,-7 9 17,-4 6 32,-7 4-43,-5 1 33,-8 10-30,-10 10-3,-5 9 18,5 7-1,3 0 1,9-3-12,6-4-12,10-4-2,3-5 2,3 2 5,2-1-5,6-4 0,3-1-5,5-6 5,8-4 9,6-6-9,6-8-3,5-10-58,3-13-103,3-10-88,58-70-483</inkml:trace>
  <inkml:trace contextRef="#ctx0" brushRef="#br0" timeOffset="120988.9201">23096 16829 623,'-1'6'714,"1"5"-635,0 12-70,3 5-8,0 0 22,3-7 13,7 2-24,-1-5 6,6-2-5,0-5-5,-2-4 2,-2-7-2,0-7 13,-4-4 1,0-5 4,2-2-5,-5-1-20,-3 3 26,-4 2 20,-5 4-7,0 1 13,-5-1-10,4 0-8,-3 4-34,2 2 8,-1 1 2,-2-3 4,5 6 7,3-4 10,-2 4-20,4-3-3,0 6 0,-1-6-2,1 3 4,0-1-4,-1 1-5,-1-2-1,-4-2 0,0 1 5,-3-2-6,-2 1 0,1 0-1,1 1 1,1 3-1,4-4 1,-3 4 0,4 0 0,1 0-1,2 0-5,-1 0 5,1 0 0,0 0 1,-2 0-12,2 0 11,0 0-1,0 0-5,0 4 6,2-4-19,-2 0 8,0 0 0,0 0 3,0 0 0,0 2 3,0-2 0,0 0 6,0 1-1,0-2-4,-2 1 4,2 0 0,0 0-7,0-2-41,-1 2-53,1 0-95,0 0-158,-8-15-648</inkml:trace>
  <inkml:trace contextRef="#ctx0" brushRef="#br0" timeOffset="121806.9669">21130 16023 800,'-6'-3'174,"-1"3"-113,-2-3-32,1 3 1,4-1 85,4 1 4,0-2-19,3 2-100,3-3-10,10 1-19,14-2 29,24-8 72,66-10 3,31-25-3,4-9-21,-56 24-10,2 3-17,5 6 7,3-3-8,3-13-1,-9 7-1,-6-3-12,-12 9-3,-52 16 2,-3 1-7,-2 5 7,23-12-7,-8 5 6,-7 3-6,-9-5 0,-4 4 0,-8 1-1,-3 2-7,-6 3-32,-6 3-9,-2 0-14,-5-8-14,-8 1-235,-61-32-280</inkml:trace>
  <inkml:trace contextRef="#ctx0" brushRef="#br0" timeOffset="122574.0108">22021 14380 450,'-11'-6'689,"1"2"-560,-10-4-51,-9 8-42,-7 4-16,-9 7 58,-6 12-15,0 6-9,2 4-17,10 9-23,7 9-13,6 9-1,9 12-6,8 12 6,10 4-14,7-7 13,9-11-5,9-15-23,6-19 29,9-15 20,6-21 0,7-15-11,4-24-9,2-22-16,-3-14-23,-8-11-8,-13-6 14,-12 2 17,-14 5 15,-14 6 1,-10 14 1,-11 5 20,-6 17 14,-7 11 5,-2 12 14,-6 10 11,-2 14-32,0 13 1,0 8-8,3 14-11,6 9-15,1 8 0,7 5-1,8 5-38,8 0-69,11 1-132,30 76-290</inkml:trace>
  <inkml:trace contextRef="#ctx0" brushRef="#br0" timeOffset="122784.0228">21894 14825 1312,'1'4'261,"4"2"-225,5 5-36,10 8 14,5 7 35,3 0-5,7 9-1,2 3-10,3-3-21,1 2-6,0-2-6,-3-2-59,-5-1-46,-4-1-55,-6-4-206,5 18-380</inkml:trace>
  <inkml:trace contextRef="#ctx0" brushRef="#br0" timeOffset="123384.0571">22800 14336 1228,'-12'-11'234,"1"0"-154,-14-12-32,-2 6 6,0 2 12,-1 0 0,-1 6-28,9 4-38,-3 10-12,4 8-3,-2 13 15,-1 10-1,0 15 0,7 7 1,5 3-13,7-7-16,9-3-4,7-14-4,7-7-11,7-13 47,9-11 0,5-17-29,1-11-22,-1-13 8,-4-10 22,-11-2 15,-9-4 7,-9 4 7,-7 1 2,-4 10 21,-1 8 30,-2 12 26,2 5-11,2 8-36,0 3-39,2 3-12,0 8-26,0 11 38,0 13 8,0 20-7,2 6 8,-2 9-3,-2 1 0,-3 1 9,-3-1 0,-1-3-4,1-7-2,3-6-8,1-13 0,6-9-1,2-10-7,1-8-14,1-5 10,1-4 11,8-2 6,0-8 11,6-2-17,6-9-83,2-4-70,4-3-99,54-33-304</inkml:trace>
  <inkml:trace contextRef="#ctx0" brushRef="#br0" timeOffset="123864.0846">22593 15784 933,'-5'0'202,"3"0"-106,-2-3-12,4-1 15,0 2-9,1 1-19,2-2-37,0 2-11,0 1-5,0 0-11,-1-2 2,-1 2-9,2 0 0,1 0-21,6 0 21,10-3 26,12-3 16,15-12-16,6-2-5,2-4-3,-1-4-17,-7 5 5,-7 3-5,-11 7 2,-14 3-3,-5 6-25,-7 2-34,-3 2-40,0 2-49,-3 2-182,-3 17-194</inkml:trace>
  <inkml:trace contextRef="#ctx0" brushRef="#br0" timeOffset="124601.1268">22373 15852 919,'-3'0'178,"1"0"-119,-1-4-34,0 2 5,0-3 24,0 2 5,2-3-19,-1 3-16,0 0-9,0 1 2,0 1-4,-1-2 19,1 2 1,0-1 16,2 0 5,2 1 0,0 1-17,1-4-37,1 1-34,6-4 16,12-6 18,17-15 30,19-12-5,11-10 8,5-3-4,-2 6-16,-9 2-5,-11 11-1,-10 9-7,-5 6 9,-10 9-7,-7 5 7,-3 5-3,-2 0-4,-1 4-1,8-1 11,5 1-11,3 0 17,7-2-6,2 0-12,-3 0 9,-7 1-8,-6 0-1,-10 1-8,-6-1-1,-4 0-27,-5-2 2,-2-1-14,0 2-8,-5-2 14,-1 4-34,-8 0-137,-38 2-162</inkml:trace>
  <inkml:trace contextRef="#ctx0" brushRef="#br0" timeOffset="124766.1362">23420 15597 166,'-7'0'1351,"5"3"-1351,-5 0-192,2 1-144,-14 6 29</inkml:trace>
  <inkml:trace contextRef="#ctx0" brushRef="#br0" timeOffset="125272.1651">24169 14366 220,'-12'4'762,"2"1"-762,-14 9 0,6 4-56,0-1 56,1-3 8,7-4 37,6-6-17,1 3-16,0 0 0,-1 1 29,0 3 19,1-3 4,0-4-14,2 2-5,-1-5-9,1 2-9,-1-3-8,2 4 7,2-8-25,-2 4-1,0 0 0,1 0-76,1 4-77,-1-2-8,3 11-77</inkml:trace>
  <inkml:trace contextRef="#ctx0" brushRef="#br0" timeOffset="126904.2585">23992 14620 1323,'-6'-1'199,"2"-2"-152,-3 2-29,3 1 1,1 1 7,3 2 5,-3 4-22,-4 15-9,-3 17 8,-3 26 11,-2 21 7,-12 71 10,-6 22 12,-10 26-18,16-63-5,5 3-2,4-11-10,12-27-1,6 2 0,17-8-3,-10-56-2,2-4-7,8-4-2,9 36 2,5-16 0,5-8-1,-3-16-53,-1-11-37,0-9-43,-1-13-47,44-63-406</inkml:trace>
  <inkml:trace contextRef="#ctx0" brushRef="#br0" timeOffset="128671.3596">24748 15985 1083,'1'-4'128,"4"0"-128,7-11-161,4 5 130,1-1 31,2-1 39,-5 3-2,0 5 10,3 1-14,-3 1-9,-2 0 7,-1 2 11,-4 0-3,-1 2-3,-2 0 8,5 4-2,2 4-32,-1 7-10,6 11 12,-2 5 14,-1 6-4,0 5 4,-5 4 5,1-2-10,-5 0 11,-4-4-8,-3 2-17,-6-4 31,-2 3-32,-5-2 13,-2-6-2,0-3-11,6-9 1,-2-11-6,11-9 23,3-3 3,0-9-27,0-11-15,3-15 15,5-23 9,6-13-8,8-9-1,6-8 0,4 7 1,-1 2 0,0 15 0,-4 13-1,-5 11 0,4 11-1,-5 9-8,-3 3-21,0 7-42,1 8-38,-2 2-44,3 6-104,22 23-250</inkml:trace>
  <inkml:trace contextRef="#ctx0" brushRef="#br0" timeOffset="128933.3745">25394 16248 1298,'0'2'315,"0"-2"-315,0 6-13,1 8-9,-1 13 22,-1 11 45,-3 12 16,1 6-23,-3 14-19,-4 2 1,1 0-1,-2-10-13,3-4 7,2-17-13,6-17-36,-3-10-70,6-10-46,-3-16-35,10-78-305</inkml:trace>
  <inkml:trace contextRef="#ctx0" brushRef="#br0" timeOffset="129338.3977">25492 16293 1074,'6'-8'138,"0"0"-94,9-1 16,0-3 45,-4 4-27,-3 6-33,-3 4-30,1 4-15,0 5-5,-1 1-17,-5 11-13,-5 7-7,-9 5 3,-8 3-34,-5 0-11,-2-4 43,9-6 23,1-7 18,10-9 12,6-8-12,4-2 9,5 1-9,8-8 41,6 1 35,6 0-14,2-2-16,0 4-10,-3 2-16,-9 5-4,-6 0 16,-2 9 17,-4 6 7,-8 7 7,-6 12 25,-10 6-31,-10 2-7,-7 1-26,0-9-11,0-10-3,0-9-10,0-10-82,-4-14-116,3-18-140,-65-110-784</inkml:trace>
  <inkml:trace contextRef="#ctx0" brushRef="#br0" timeOffset="129690.4178">24410 15532 950,'2'-1'240,"4"-6"-160,15-7-56,15-6 49,16-2 56,21-10-1,59-17-55,39-4-29,24 2-17,-69 20 0,-27 3-9,-12 5-3,-52 19-7,-8 0-8,-4 4 0,18 0-1,-18 0-46,-10 4 4,-10-1-14,-9-2-27,-8-2 18,-11-6-153,-93-60-842</inkml:trace>
  <inkml:trace contextRef="#ctx0" brushRef="#br0" timeOffset="129894.4295">25034 14468 863,'-1'3'877,"6"12"-877,2 15-63,9 13 33,1 13 24,10 9 6,-2 7 1,6 8 11,0 12-12,19 54-84,-5 20-111,-4 12-269</inkml:trace>
  <inkml:trace contextRef="#ctx0" brushRef="#br0" timeOffset="130150.4442">26147 15386 1538,'0'0'294,"2"1"-267,3 3-27,2 2 0,5-2 2,5-4 38,11-8 8,13-5-13,6-6-17,-1-2-8,-12 1-8,-3 7-2,-19 3-5,-6 3-71,-1 4-112,4-5-295</inkml:trace>
  <inkml:trace contextRef="#ctx0" brushRef="#br0" timeOffset="131013.4935">27256 15791 1045,'-3'2'40,"1"-2"-40,-1 0-58,2 4 58,1-4 13,1-4 79,2 4 17,2-4-11,4-1-1,4-9-53,3 3 4,1-4 39,-3 7-12,-1 7-50,-3 6-25,3 7-30,4 7 22,2 13 8,1 17 14,-1 12 13,-7 12-26,-5 9 15,-7 0 1,-8-2 2,-1-7-10,-6-7 0,4-16-9,4-17 0,2-17 0,2-10 6,3-9 25,-2-6-31,-1-15-1,1-15-55,2-21 4,10-17 34,14-6 10,15-3 8,11 7 10,8 10-9,-2 5 1,-2 7-2,-4 4 0,-8 11-102,-7 8-94,-5 14-172,22 26-391</inkml:trace>
  <inkml:trace contextRef="#ctx0" brushRef="#br0" timeOffset="131254.5073">27996 16150 1297,'0'4'172,"-2"4"-148,1 9-10,-2 7 38,-5 5 35,-5 8-1,-6 4-22,-2 11-22,-6-3-19,-4 8 4,-1-2-12,7-10-14,4-4-1,9-12-11,6-12-80,4-10-85,7-5-86,3-10-98,41-69 19</inkml:trace>
  <inkml:trace contextRef="#ctx0" brushRef="#br0" timeOffset="131472.5198">28124 16079 453,'0'0'874,"0"0"-720,3 1-154,2 12-54,4 17 54,4 15 55,-2 16 1,0 13 2,-2 10-23,0-1-14,-3-1-6,-1-11-5,-5-8-10,-2-10-12,-1-16-64,-4-10-68,-1-17-53,-2-10-1,-35-68-409</inkml:trace>
  <inkml:trace contextRef="#ctx0" brushRef="#br0" timeOffset="131630.5288">28079 16339 856,'0'0'448,"5"1"-391,5 1-56,1 4 23,10 2 33,-2 1-27,1-2-15,-1-2-10,2-3-5,-5-2-90,2-4-189,7-29-362</inkml:trace>
  <inkml:trace contextRef="#ctx0" brushRef="#br0" timeOffset="131995.5497">27120 15472 1223,'-2'-1'212,"4"1"-157,-2-3-55,0 0-34,4 3 28,1-3 6,12-1 12,20-6 18,21-7 9,72-24 19,40-9-8,3-5-20,-90 25-14,-48 16-8,-7-1-7,-5 5 6,27-13-7,-14 10-30,-9-3-69,-8 4-29,-8-4-52,-20-45-187</inkml:trace>
  <inkml:trace contextRef="#ctx0" brushRef="#br0" timeOffset="132238.5636">27462 14236 1382,'-2'-1'219,"2"-2"-174,0 0-45,2 9-51,1 5 14,0 13 37,6 19 13,1 18 34,-1 20-16,11 61-14,-3 20-17,6 4 0,1-66-90,-7-63-130,56 46-248</inkml:trace>
  <inkml:trace contextRef="#ctx0" brushRef="#br0" timeOffset="132515.5794">28973 14513 1717,'0'7'52,"6"11"-52,3 29-37,9 20 37,6 23 14,10 71 14,8 29 17,-2 24-6,-11-59-15,-9 9 2,-12 7-17,-14-55 6,-15-1-15,-19-3-8,-21 2-75,-27-2-136,-45-37-687</inkml:trace>
  <inkml:trace contextRef="#ctx0" brushRef="#br0" timeOffset="135713.7624">23978 13380 523,'0'0'197,"0"-1"-43,0-2 5,0 1 12,0-5-24,-3 0-19,3-3-13,0-2-22,-3-2-10,2-5-41,-2-5-12,3-5 16,-2-4-11,1-5-20,1-5-15,0-4 13,1-8-4,1-6-8,1-5 7,-3-8-8,0-9 1,-3-13 7,1-60-8,1 104 0,-4-56 0,-1 14-1,2 12 0,-4 5-6,2 10 6,2 5 1,-2 7-1,0 1-5,-4 2 5,4 6 0,0 5-5,-1 6 0,3 14-3,-3 2-8,2 6 5,-1 5-7,2 6-10,0 0 22,2 2 7,-2 0 7,4 0-6,0 0-1,0 0 0,0 0 0,0 0-9,-1 2 7,2 0-23,-2 5-29,-5 8 31,-1 14 12,-7 10 11,-6 16 1,-4 6 1,-2 6-1,-1-5 0,0-2 0,5-11-1,4-6 0,5-12-28,7-12-22,2-6-29,6-12-4,2-2-22,9-13-52,14-14 82,13-15-164,106-133-112</inkml:trace>
  <inkml:trace contextRef="#ctx0" brushRef="#br0" timeOffset="135915.7739">24030 11590 698,'0'0'278,"0"0"-154,0 1-112,3 3-6,9 4-6,5 5 107,13 7-1,4 9-35,7 2-41,-1 5-2,0-2-8,-6 3-8,0-2-6,-11-2 0,-1-1-6,-10-7-28,-5-1-68,-7-1-49,-11-1-128,-69 1-352</inkml:trace>
  <inkml:trace contextRef="#ctx0" brushRef="#br0" timeOffset="136606.8134">21170 10481 1074,'-3'4'245,"3"5"-221,-3 13-18,-3 17-6,-3 15 0,-4 10 0,-4 9 0,2 9 11,1 2-5,6-1-6,4-14 0,14-13-1,4-16 1,14-15 1,12-16 26,16-10 26,13-19-11,5-11-23,0-15-5,-2-8-14,-13-7-18,-9 2-45,-11 4-71,-11 4-148,-13-64-343</inkml:trace>
  <inkml:trace contextRef="#ctx0" brushRef="#br0" timeOffset="136833.8264">21415 10657 917,'-3'7'283,"2"8"-226,-6 16-56,1 13 23,0 12 15,-3 11 23,1 4 13,-1 9-33,0 2-15,1 2-14,-2-1-5,1-4-8,2-7-8,5-13-91,7-10-93,9-19-105,43-48-245</inkml:trace>
  <inkml:trace contextRef="#ctx0" brushRef="#br0" timeOffset="137047.8387">21672 10615 1181,'-5'-14'222,"1"9"-28,-2-12-80,6 13-66,6-4-24,13 1-17,18-8-1,15-10-6,17 1-1,12-2 1,-2-3 6,-3 6-6,-9-1-45,-15 7-46,-14 5-82,-16 10-172,-27 5-267</inkml:trace>
  <inkml:trace contextRef="#ctx0" brushRef="#br0" timeOffset="137245.85">22030 10489 847,'-6'7'292,"-2"9"-208,-10 14-58,2 15 13,-7 10 25,0 9 1,-6 10 4,0 5-26,1 6-19,0-11-6,9-15-18,6-21 0,11-19-68,11-11-89,7-5-41,14-14-32,72-83-515</inkml:trace>
  <inkml:trace contextRef="#ctx0" brushRef="#br0" timeOffset="137441.8612">22082 10639 892,'0'3'327,"-2"-3"-252,2 10-75,2 11 0,-2 9 53,7 17 25,-1 12-20,3 5-20,2 3-8,3-10-17,1-10-5,1-14-7,3-14-1,3-15-40,6-15-30,7-21-101,66-130-487</inkml:trace>
  <inkml:trace contextRef="#ctx0" brushRef="#br0" timeOffset="137896.8872">22687 10039 1081,'-2'0'308,"0"3"-193,-10 8-83,-5 11-14,-15 15-6,-8 18 3,-4 10-5,6-1-2,11 1-8,13-6 0,7-8-7,14-7-20,6-11-8,10-16 8,7-5-19,5-12-19,6-16 5,-1-3-39,-5-8 23,-7-3 31,-13 4 22,-8-1 23,-5 6 0,-5 6 44,-2 4 55,-1 6-20,-1 5-22,-1 9-33,-6 10-22,-1 11 14,-5 19 25,1 6-2,4 8-18,6-4-5,1-5 10,7-7-10,2-11-1,5-9-9,2-7-6,2-4 0,-2-10 6,4 1 2,6-7-8,5-8-78,12-13-147,58-75-663</inkml:trace>
  <inkml:trace contextRef="#ctx0" brushRef="#br0" timeOffset="138198.9045">22947 10850 600,'0'23'143,"2"-1"-43,1 18-64,3-6-36,4-10-36,4-13 17,5-11 19,0-13 117,7-12-45,-5-6-30,1-10-5,-10-3-7,-8-2 69,-4 1-16,-7 8 5,-6 2 16,-5 12-29,1 7 4,-2 6-4,-5 10-39,8 1-22,-2 9-14,3 5-11,4 8-34,2 5-57,1 2-112,4 0-240,-5 5-332</inkml:trace>
  <inkml:trace contextRef="#ctx0" brushRef="#br0" timeOffset="138964.9483">20791 10164 378,'-3'-3'646,"-4"3"-489,4-4-100,3 4-57,3 0-25,4 4-42,5 0 56,12 2 11,19-4 92,16 2-13,58-10-32,25-14-13,12-6-8,-62 11-14,-51 11 1,2-1 2,94-17-7,23-3 4,-53 16 4,-2-4-7,-7-3 5,-10 4-13,3-9-1,-6-1 8,-2 2-8,-48 9 0,-4 3 0,-6-2 0,24-3 8,-21 1-14,-6 4 12,-16 4-5,-4 0 0,1 3 6,-2-2-1,2-3-6,0 1 0,0 2 0,-3-1-23,4 3-31,-3-5-31,1 2-50,-2-4-110,-22-20-366</inkml:trace>
  <inkml:trace contextRef="#ctx0" brushRef="#br0" timeOffset="139842.9985">21453 8505 868,'-2'-1'306,"-3"1"-128,1 0-112,1 4-66,-3 6 0,-5 10 7,-10 17 10,-1 10-4,-5 15-2,3 9-11,2 6 1,13 1-1,5-1 1,13-9-1,6-13-12,8-12 12,6-11 13,0-15-7,4-8-5,2-16 11,4-12 18,0-17-3,2-13-12,-2-7-3,-6-8-5,-8-2 2,-4-1-7,-12 6-1,-9 0 5,-3 7 0,-10 1 1,-4 8 8,-4 7-4,1 8 7,-3 11-3,0 10-14,-3 5 5,-4 14-6,-4 7-1,-2 13 1,-6 13 1,-3 6-1,5 0-15,7-2-88,12-5-85,29 37-164</inkml:trace>
  <inkml:trace contextRef="#ctx0" brushRef="#br0" timeOffset="140047.0102">21558 8742 1172,'0'7'179,"6"1"-166,0 12-12,7 4 19,4 7 43,2 0-6,5 2 10,3 3-14,3 2-25,-1-2-5,-5-4-23,4-3 0,-3 3 0,-3-6-81,0 0-111,29 32-312</inkml:trace>
  <inkml:trace contextRef="#ctx0" brushRef="#br0" timeOffset="140736.0496">22442 8410 824,'-12'-16'266,"4"2"-118,-11-15-46,-1 3-21,-1 6 8,-3-1-16,1 10-44,-4 9-13,-6 11-15,-9 16 1,-3 10-2,-4 14 0,3 9 0,4 3-1,8 6 0,14-4 0,10-7-11,16-5-6,7-10 17,9-7 0,10-8 1,2-11-8,4-11 1,5-18-10,2-5-4,-3-14-22,-4-9-8,-4-3-2,-10-6 16,-6 0 27,-10 2 10,-7 10 33,-2 3 18,-5 10 30,1 6-12,-1 10-7,4 5-2,1 6-60,1 7-30,1 13 7,-2 14 23,1 16 0,-4 9 0,0 14 1,-1-3 0,-5 1-1,1 3 1,-6 1 6,-2-1-7,4 3 8,1-4-8,5-5-2,5-2 1,6-12 0,1-14-1,1-12 2,7-9 6,-7-10-5,3-10 6,-3 0 1,3-7-2,6-10 18,0-14-8,7-8-8,1-10-8,1-5-5,3-1-58,2 6-145,37-67-613</inkml:trace>
  <inkml:trace contextRef="#ctx0" brushRef="#br0" timeOffset="141308.0823">23431 9379 1004,'0'0'315,"0"0"-183,-1 0-85,2 0-34,-1-2-13,2 2-37,2 0-152,26 6-192</inkml:trace>
  <inkml:trace contextRef="#ctx0" brushRef="#br0" timeOffset="142267.1372">23783 8769 1094,'-6'6'151,"-3"6"-124,-15 17-27,-6 16 0,-4 12 0,-2 20 25,4 13-7,-12 76-8,23 46 1,12-20 5,11-81-14,6 0 14,-3-62 2,1-2 12,1 0-9,11 43 36,3-6-19,3-17-22,7-14-10,9-10 0,7-11-6,9-6 0,1-7-51,3-4-21,-5-5-232,54-10-11</inkml:trace>
  <inkml:trace contextRef="#ctx0" brushRef="#br0" timeOffset="142719.163">24430 9832 1244,'0'-2'194,"2"2"-194,1 4-51,4 1 21,2 11 30,3 4 3,4 5 36,1 10-3,2 9 1,-1 5-11,-4 10 2,-1 0-1,-6 4-1,-10-6-8,-1 2-3,-9-4-5,3-1 4,-6-3-7,3-11 2,5-13-1,1-15-2,7-9 15,0-10 37,0-11 17,0-13-55,3-17-13,1-16-7,3-10 0,3-3 0,7 6 1,9 3 6,5 4-6,12 3-1,5 3 0,5 3-2,-2 9 1,-1 2-1,-3 7-32,-9 11-19,-7 8-34,-4 11-55,-5 5-146,25 29-183</inkml:trace>
  <inkml:trace contextRef="#ctx0" brushRef="#br0" timeOffset="142962.1769">25092 9990 812,'-4'6'160,"1"7"-128,-6 10 1,-3 16 97,-7 14 8,-5 17-33,-3 9-28,-7 9-40,1 0-20,3-9-7,5-10-2,6-10-8,6-19 1,8-16-1,2-9 0,4-11-45,2-8-34,7-11-94,61-93-161</inkml:trace>
  <inkml:trace contextRef="#ctx0" brushRef="#br0" timeOffset="143182.1895">25230 10102 48,'0'-3'1025,"1"1"-776,-1-1-156,0 6-74,0 6-18,2 17 28,1 11 32,1 19-7,1 10-9,1 6-16,-2 1-13,1 6 2,-2 2-6,-3-6-12,0-8-10,0-15-49,-2-14-40,1-16-36,-4-8-63,-2-19 47,-25-71-297</inkml:trace>
  <inkml:trace contextRef="#ctx0" brushRef="#br0" timeOffset="143342.1987">25125 10564 789,'0'-4'278,"0"4"-91,0-4-101,3 3-53,1 1-33,4 1 6,8 3 18,3-3 27,11 3-11,1-4-8,0-4-8,1-2-24,-6-7-66,-6-4-80,-1-38-223</inkml:trace>
  <inkml:trace contextRef="#ctx0" brushRef="#br0" timeOffset="143696.2189">24123 9689 1237,'0'-2'266,"-2"0"-140,1-2-98,2 3-22,1 1 11,12-3 1,10-1-11,21-4 2,71-18-3,55-9-4,42-12 5,-76 12-5,-11 0-1,-17-4 10,-18 3-10,-57 23 0,-10-2-1,-2 4-7,14-12-17,-17 1-27,-14-1-39,-17-5-240,-79-64-502</inkml:trace>
  <inkml:trace contextRef="#ctx0" brushRef="#br0" timeOffset="143926.2321">24670 8494 1311,'4'6'187,"-2"2"-187,7 13-15,0 6 15,3 10 0,7 9 10,2 11-2,3 12-7,5 12-1,21 68-11,4 39-53,0 39-188,-14-112-413</inkml:trace>
  <inkml:trace contextRef="#ctx0" brushRef="#br0" timeOffset="144169.246">25848 9518 1178,'0'-2'292,"0"2"-148,3 0-79,-3 2 25,0-2 10,4 0-29,9-4-32,14-10-15,21-9-9,16-12-5,6 2-8,-7 4-2,-15 12-12,-8 8-28,-14 8-35,-9 4-117,-10 11-258,-45 18-369</inkml:trace>
  <inkml:trace contextRef="#ctx0" brushRef="#br0" timeOffset="144919.2889">26874 9784 1094,'4'-7'226,"4"1"-148,8-2-65,1 11-13,5-2 0,2 5-1,-3 6 1,-2 3 8,-1 11 8,0 13 17,1 14 18,-8 13-12,-5 11-16,-8 8-1,-7 1-7,-7 0-14,-5-5 12,0-14 1,3-17-7,8-17-1,5-21 3,4-9 12,1-12 29,1-14-13,2-13-23,-1-20-14,5-17-12,5-14-5,14-68-2,12-6 8,-21 119 11,4 7 0,15-30 15,0 13-9,8 14-6,-2 6 0,0 5-9,-2 13-64,0 3-35,-4 11-59,-5 9-188,22 34-475</inkml:trace>
  <inkml:trace contextRef="#ctx0" brushRef="#br0" timeOffset="145161.3027">27590 10026 896,'3'2'235,"-3"8"-212,2 7 1,5 15 37,-1 13 47,3 10-15,-6 6-36,-2 5-19,-4 4-16,-1-5-5,-5-6-5,0-3-2,1-10-10,2-8-11,1-16-59,3-9-97,2-9-134,3-42-168</inkml:trace>
  <inkml:trace contextRef="#ctx0" brushRef="#br0" timeOffset="145556.3253">27773 10061 891,'11'-11'214,"4"2"-115,15-14-49,5 5 14,3 5-17,-4 9-23,-1 8-14,-11 9-9,-5 9 5,-4 6-6,-5 6-25,-13 7 11,-12 7 14,-13 11-12,-12-4-37,-3-2-19,3-8 32,11-14 14,13-15 22,7-8 7,11-7 44,5-4 8,5-1-19,9-5-26,4-5-13,7 7 7,1 3-2,-2 10-6,-1 6 9,-6 11 11,-4 9 41,-3 7-14,-6 1 7,-7 1-20,-11-2-4,-8-1-3,-9-5 3,-10-4-9,-15-4-21,-3-5-57,-9-14-148,-126-35-136</inkml:trace>
  <inkml:trace contextRef="#ctx0" brushRef="#br0" timeOffset="145976.3493">26690 9438 980,'2'0'277,"1"-3"-167,7-7-65,13-3-26,16-9 56,17-7 15,67-20-31,49-6-14,30-3-5,-56 12-4,-9-1-12,-23 1-4,-73 27-10,-9 4-8,-8 3 10,19-11-11,-21 3-1,-13 6 0,-12-1-41,-11-2-141,-13-3-31,-17-1-115,-121-25-155</inkml:trace>
  <inkml:trace contextRef="#ctx0" brushRef="#br0" timeOffset="146217.3631">27207 8138 1141,'0'-3'228,"1"7"-206,1 1-22,2 8-15,2 10-9,-1 9 24,-3 13 29,2 9 2,-3 12-4,2 1-10,-1 7-7,5-2-10,3-5-40,11-4-103,61 37-185</inkml:trace>
  <inkml:trace contextRef="#ctx0" brushRef="#br0" timeOffset="146532.3812">28789 8355 877,'2'2'222,"1"4"-222,5 15-8,2 6 8,3 18 6,3 11 66,0 13 68,6 13-41,9 64-12,-2 28-9,-17 24-23,-8-51-2,-11 2-11,-8-20-20,-16-13-4,-11 4-4,-12-6-14,20-65-3,-5-1-95,-94 93-151,-61-31-449</inkml:trace>
  <inkml:trace contextRef="#ctx0" brushRef="#br0" timeOffset="154707.8488">22571 9305 663,'-1'-1'162,"-1"1"-64,-1-4-58,2 4-8,1 0 32,-4 0 4,4 4-7,0-4-25,-2 0-35,2 1-1,0 0 0,-2 2-1,1 4 1,-2 7 9,0 5-3,0 5-4,1 2-2,2-1-1,2 2-10,1-1 11,1 1-1,7-5-5,-4-4-21,4-5-25,2-5 41,1-3-10,-1-2-6,0-6 12,-1-4 15,2-5 16,-1-4-1,-3-10-3,-1-6 0,-4 1 0,-5 0 0,-2 3 0,-1 1-1,0 2-10,-2 0 0,4 5 8,0 5-8,-2 1-1,0 10-21,0 1 14,-1 3 7,1 0 14,0 0-13,-4-1 28,-3 1-14,-3-2-6,-3 4 5,-3 1-13,2 1 0,6 1 0,4-3-1,3 4-15,8 0-151,0 5 83,2 11-26,27 67-131</inkml:trace>
  <inkml:trace contextRef="#ctx0" brushRef="#br0" timeOffset="157143.9881">29834 9915 282,'0'0'172,"-2"0"-77,2 0-16,-2 0 22,1 0 20,-3 1-8,4-1-22,0 2-32,-3-2-20,3 0-38,0 0-1,0 4-190,3 0-271,6 21 218</inkml:trace>
  <inkml:trace contextRef="#ctx0" brushRef="#br0" timeOffset="157585.0133">30004 9532 1039,'-4'0'183,"1"0"-93,0-6-57,3 8-33,0 2-30,3-1-27,6 6 38,11 10 19,7 5 19,11 7-4,2 0-3,-2 7-4,-3-7 2,-4 0-8,-6 0-1,0 0-1,-7 0-20,-8 4-41,-8 3 61,-10 1 1,-6 7 13,-9 3 2,-13 4 14,-9 0-15,-13 1 12,4-9-16,2-6-1,7-11-5,2-10-5,12-3-18,4-10-38,10-1-58,12-8-78,36-49-630</inkml:trace>
  <inkml:trace contextRef="#ctx0" brushRef="#br0" timeOffset="157923.0327">30769 10060 714,'0'17'102,"0"3"-68,0 22 1,7 9 5,0 3-14,5-3-20,4-11-6,8-10-15,7-15 15,5-11 77,1-17-14,-1-10-35,-6-11-7,-5-7-3,-12-12-9,-9-3-9,-8-6 0,-9 1 0,-6 3 0,-3 7 78,1 13-8,-1 14-16,4 10-33,4 13-21,-4 7-25,2 18-86,-2 13-78,-29 94-141</inkml:trace>
  <inkml:trace contextRef="#ctx0" brushRef="#br0" timeOffset="183792.5123">23374 5670 294,'-6'-7'102,"0"7"-72,-7-4-21,1 8-9,-5 7 1,2 0 9,0-4 34,5-3 17,5-2 8,2 0-1,5-4-51,-2 2-17,0 0 0,1 0 13,-1 0 11,-1 0-6,2 0 9,-1-2 11,0 2 31,0 0 13,0 0-10,0-1-21,0 1-31,0 0-7,0 0-13,0 1-11,0 5-11,0 4 21,0 8-9,-1 5 10,-1 5 2,2-1 5,2-4-5,-1-1-2,2-12 0,3-3 1,-4-2-1,-1-9 15,1 4-4,-2-8 22,1-4-9,1-10-17,-2-11-5,-2 0 11,-1 2-4,-1 14 17,-1 6 8,2 9-34,3 6-13,0 2 7,1 4-5,1 2 4,3 7 7,-1-2 0,-1 3 0,0-5 0,0-2 1,1-9-1,-2-1 0,-2-3 1,2-3 8,-2 3 0,0 0 7,0 0-2,0 0-14,-2 0 0,0 3 0,2-3 0,-1 1 1,1-1 1,0 0 4,0 3 0,-3-3-5,3 0 12,-1 0-13,1 0-6,-2 0 6,1 0 9,1-3 7,-2 3-8,4-1-8,-2-2-15,1 3-41,1-3-35,-1 2 16,2-5 33,-3 6 19,0 0 17,0 0-1,0 0-1,0 0 7,0 3-11,1-3-8,4 0 20,7-3 10,16-9 79,20-14-4,18-11-26,57-33-31,11-6-5,10 10-13,-62 35-1,-53 21-7,-9 6-1,-2 3-1,9-2-10,-7 6-54,-13 1-50,-5-1 7,-8 5-4,-11 0 59,-7 8-143,-70 6-128</inkml:trace>
  <inkml:trace contextRef="#ctx0" brushRef="#br0" timeOffset="184012.5249">23699 5418 556,'-3'10'141,"2"8"-127,-4 19-13,-1 15 34,0 11 2,0 6 16,0 4-10,0-1-20,3 0-8,3 1-9,0-8 6,0-4-5,3-15-7,0-12-22,-1-14-70,-1-8-13,-1-12 20,-16-42 20</inkml:trace>
  <inkml:trace contextRef="#ctx0" brushRef="#br0" timeOffset="184515.5537">23071 5641 584,'-10'-1'135,"6"1"-24,-9 5-88,3 17-23,-1 9 0,-1 24 0,2 18 1,-8 68 29,9 49-4,17 38 2,14-124-10,-6-63 3,10-10-10,8-3 14,34 14 10,70-13 2,36-58 1,29-42-13,-50-6 19,-1-26-13,-36-52-8,-10-3-14,-15-1 4,-10 11-12,-22 2 7,-15-11-8,-26 16-2,-26 17 1,-13 77-11,-3 6 12,-7 10 0,-33-32 1,-54 0-1,-29 45 0,-16 34-1,37 20 1,11 12-1,7 15 1,9 16-1,9 3-1,49-41 1,3-6 1,4-1 1,-33 34-1,12-11 0,8-5-1,10-7-12,7 2-65,11-3-21,9 2-50,5-1-58,46 55-97</inkml:trace>
  <inkml:trace contextRef="#ctx0" brushRef="#br0" timeOffset="185500.61">26756 5631 66,'-2'0'304,"2"-2"-170,-4 2-79,8 0-55,-2 0-61,7 2-1,31 2-52</inkml:trace>
  <inkml:trace contextRef="#ctx0" brushRef="#br0" timeOffset="186016.6395">26910 5583 88,'-5'-6'377,"2"5"-187,-4-2-130,4 4-55,0 5-5,-3 6 0,-2 2 11,1 5 19,2-4 0,4 0-10,2-3-8,1-3-6,1-4-5,0-1 1,-3-4 14,1-4 8,-1 4 2,0-1 23,0-5 53,-1-1-39,-3-7-42,-4-3-10,-1 3 7,-6 0 25,3 6-20,2 4 1,2 3-12,5 2-12,2 1-14,2 2 3,2 4 10,5 4-8,-1-3 9,4-4 1,3 0 0,-3-5 0,-5-1 0,3-3 6,-5-4 2,4-6-1,-2-2-1,-3 1-1,-5 2-4,1 4-1,-2 7 21,-2 0-16,2 4-6,2 2-18,-5 3 11,-2 7-5,1 7 1,1-1-55,4-1-94,9-4-53,9-7-38,54-44-86</inkml:trace>
  <inkml:trace contextRef="#ctx0" brushRef="#br0" timeOffset="186936.6921">30508 5324 352,'-4'-8'207,"1"4"-66,-3-12-36,0 3-37,0 5 5,-2 0 11,4 5-31,1 6-53,2 4 0,-2 3-12,-2 11 5,-1 5 7,0 3 0,0 0 0,5-6 0,1-10 1,1-3 0,2-6-1,-3-4 6,0-2 9,0 0 8,1-2 11,1-5 13,2-7-31,1-4-7,0-3-8,-2 6 0,-3 6-1,0 4-52,0 10-277,-24 23-311</inkml:trace>
  <inkml:trace contextRef="#ctx0" brushRef="#br0" timeOffset="188876.8031">24129 6337 328,'6'-12'114,"-2"2"-54,4-5-40,1 11-20,-1 7 0,1 4-12,1 2 12,0 7 0,-2-3 0,5 2 14,-3-1-2,2-2-3,3-2-2,12-5 16,10-3 1,10-12-6,17-12-6,7-16 1,50-44-11,-79 46 5,34-32-7,-2-1-1,-9 4 0,-1 6 1,-8 4-1,-6 12 1,-6 10 0,-8 15-1,-6 14-6,-10 16-3,2 6 8,-6 12 2,-2 8-2,2 8 2,-4-1 1,0 1-1,6-6 1,0-9 7,4-6-7,2-10 0,8-14 13,5-8-2,7-13 4,4-10 1,4-3-5,2-5-6,-4 3-5,-1 4 5,-4 8 3,-4 5-9,-4 6-5,-10 8 4,-4 6-9,-9 8 4,3-2 4,-4 4 2,8 4 0,5-7 1,8-5 8,8-8 3,7-5-10,2-13 8,6-14 4,-1-1-5,-4-7-8,-7 6 1,-9 5-1,-11 9 5,-11 6-5,-7 11-1,-5 3-1,-1 4-78,6 7-98,14-3-63</inkml:trace>
  <inkml:trace contextRef="#ctx0" brushRef="#br0" timeOffset="192497.0102">26960 5544 87,'0'0'105,"0"0"-41,-2-1-20,0 1 8,1-3 11,-2 2-16,-1-3-14,-3-2 12,4-3 4,0 1-19,-2-4 17,3-2-23,0-2-5,2-3 22,0 3-22,0-3 37,-1 4 2,0 0-19,-4 5 9,2-3-10,1 3-11,1 2-11,-1-2 7,1-3-14,4-3-2,1-6-6,4-5-1,2-4 2,1-3-1,1 1-1,1-4 1,0 1 0,1 0 0,2-2 5,0-1-6,4-3 0,4-7 1,6-12-1,5-9 0,3-5-1,5-1 1,0 6 0,3 7 0,1 4 0,0 8-1,3-4 1,1 3 0,1 0 0,1-3 0,6 2 9,3-2-3,3-5-6,6 0 1,45-30-1,7 5 1,-83 63 14,-6 2-13,34-15 10,-12 6-11,-5 10 0,-5 6-1,5 2 1,0 0 0,4 0 0,2 1 0,4-2 0,-3 4-1,3 2 1,-1 4-1,-1 4 2,-4 5-2,-5 4 0,-4 8 0,-4 6-1,0 4 0,-1 0 0,0 3 1,-4-2-1,3-4 1,-3-1 1,1-2-1,2-7 1,2 4-1,0-2 0,-3-1 1,1 3 5,-1 2-6,-4 4-2,0 3 1,-2 3 0,-4 0 1,3 0-1,-4-1 1,0-3 1,-4-3 0,0-5 0,-3-1 5,1 0-5,-4-2 0,0 0 0,-2 1 0,-6 5 1,7 3-2,-5 6 1,2 0 7,-4 3-7,1 0 0,-4-1 0,2 0 0,-3-4-1,2-1 1,1-2 1,-1-3-1,2 2-1,-2-3 0,3 6 1,0 0 0,-3 3-1,-2 3 1,1 3-1,-4 2-1,-1-5 1,-2-2 6,2 0 0,-2-4-6,6-1 0,1-6 1,3 1 10,-1-9-10,2 4 7,2-7-7,-5 1 5,1-1-5,-3-3-1,1 8 0,2-2 1,-1 8-1,3 1 0,3 5 1,1-1 0,3-2 6,-1-2-5,-4-7-1,3 2-1,-8-7 0,3-2-1,-6-2 0,1 0 1,-4-4 0,2 1 0,-2 0 0,2 0 0,-1-1-1,0-2 1,-2 2 0,1-3 2,-2 0-1,0 1 0,-2-2 7,2 1 5,0 0 2,0 0-7,0 0 1,0-3-9,2 3 0,2-4 0,5 0 0,0-6 0,0-1-10,3-5-22,-3 2-38,-5-3-88,-19-49-356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27:58.0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7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7T03:29:47.666"/>
    </inkml:context>
  </inkml:definitions>
  <inkml:trace contextRef="#ctx0" brushRef="#br0">5503 4002 577,'2'-4'281,"-1"-2"-116,2-4-45,-1-1 37,1 0 14,-3 4-21,0 4-43,0 2-26,-1 2-24,-1 2-27,0-3-11,1 0-10,-1 4-9,2-4-2,-1 3-5,1-3-4,-2 0 10,2 3 0,0-3 0,0 0-5,-3 1 6,3 1-2,-1-2-5,1 4-11,-3 2-2,-1 10 11,-6 16 9,-5 17 30,-7 12-16,-3 3-14,-4 5 9,0 1 0,-3 1-8,2 2-1,-1-1 2,1-3-2,3-2-6,5-10-26,6-13-4,6-18 3,6-13 0,1-11-18,6-2-19,-3-3-14,0-9-30,0-9-254,11-105-346</inkml:trace>
  <inkml:trace contextRef="#ctx0" brushRef="#br0" timeOffset="279.016">5674 3877 927,'0'3'125,"1"3"-115,1 8-2,1 10 49,1 12 37,-3 19 16,1 18-5,-2 18-12,-3 66-30,-3 19-20,3-12-14,3-58-17,0-67-12,0-9 11,-1-2 2,1 26-13,-2-17-9,-1-9-33,1-8-60,-4-16-54,-3-7-19,-49-53-336</inkml:trace>
  <inkml:trace contextRef="#ctx0" brushRef="#br0" timeOffset="482.0276">5294 4331 906,'0'-2'276,"0"2"-117,2-1-118,1 2-28,5 3 16,6 4 28,10 10 31,10-1 5,11 5-39,4-1-27,1-6-15,0 2-12,1-8-39,2-2-132,2-7-165,85-48-392</inkml:trace>
  <inkml:trace contextRef="#ctx0" brushRef="#br0" timeOffset="699.04">6431 3892 1430,'0'0'225,"0"2"-198,0 8-27,-3 8-15,-1 17 15,-5 13 78,-2 8-27,2 14-29,-4-3-11,6 2-10,-3-3-1,4-10-12,5-11-93,1-12-112,1-10-155,13-34-194</inkml:trace>
  <inkml:trace contextRef="#ctx0" brushRef="#br0" timeOffset="881.0504">6594 4165 1069,'1'2'305,"7"0"-230,7 3-47,5 3 56,9 1 47,4-2-73,6 1-22,-4-2-16,0 0-7,-4 1-13,-10-4-28,-7 0-82,-9-1-106,-15 0-260,-93-2-84</inkml:trace>
  <inkml:trace contextRef="#ctx0" brushRef="#br0" timeOffset="1412.0808">6278 4351 1248,'0'0'324,"0"0"-246,0 2-78,0 0-21,1 10 10,-1 10 11,0 15 35,0 22-8,2 9-14,-5 3-8,-1-3-5,0-10-59,-5-17-38,7-14-70,-2-16 20,3-18 80,1-13-181,0-18 26,5-14 222,6-7 87,8 0 66,8 10-4,10 4 1,11 12-14,4 13-28,1 7-12,-1 12-27,-5 8-22,-12 6-10,-1 1-10,-8 4-18,-11-5-9,-7 4-4,-10-2-22,-16 8 14,-26 8-7,-68 42-98,-43 9-92,114-70 26,9-6 122,-27 2 61,24-16 0,13-6 27,15 2 57,2 2 27,5 9-17,5 1-46,4 5-27,13 5 27,10 1 44,12 0-28,5 1-29,2-2-17,-8-5-8,-4-3-10,-16-2-12,-6-4-76,-14 1-91,-70-33-547</inkml:trace>
  <inkml:trace contextRef="#ctx0" brushRef="#br0" timeOffset="1756.1005">6158 4876 1290,'0'4'163,"2"2"-157,-2 4-5,-2 4 36,-1 4 46,-3-2 5,-1 5-43,-4 4-18,-2 4-12,-3 2-15,-3-4-13,8-6-70,6-11-38,7 0-80,9-16-5,9-2 89,11-10 6,11-5 63,9-7 26,3 3 22,-2 10 19,-6 8 79,-5 14 31,-7 2 10,-5 3-10,-9 0-13,-5 0-35,-6-3-21,-5-2-26,-2-2-13,-2 0-21,1-2-36,2 2-118,3 3-118,22-11-269</inkml:trace>
  <inkml:trace contextRef="#ctx0" brushRef="#br0" timeOffset="1934.1106">6815 4980 364,'3'8'699,"2"-1"-621,3 6 18,-2 7 42,1-4-35,-3-1-44,-2-1-26,-1-2-20,3-1-13,0 1-87,1-2-108,2-7-114,4-6 2,35-38-26</inkml:trace>
  <inkml:trace contextRef="#ctx0" brushRef="#br0" timeOffset="2057.1177">6992 5040 279,'2'5'256,"1"3"-44,1 6 31,5 4-41,-1 5-43,-4 6-69,-2 1-37,1-1-26,-3-7-8,3-12-19,-2-8-87,6-10-9,44-84-228</inkml:trace>
  <inkml:trace contextRef="#ctx0" brushRef="#br0" timeOffset="2277.1303">7444 4239 810,'0'2'779,"2"14"-779,7 8-42,-1 17 32,5 13 10,0 5 20,-4 8 27,3 5-10,-3 0-7,-1 2-13,-3-8-12,-8-6-5,-7-10-6,-7-7-25,-5-12-94,1-9-121,-22-18-358</inkml:trace>
  <inkml:trace contextRef="#ctx0" brushRef="#br0" timeOffset="2876.1645">7535 4374 1347,'2'-4'302,"-1"4"-206,4-3-96,8 0-1,19 3 1,20-1 9,67-3 17,62-10-14,17 14 6,-97 22-12,-62-12-6,-7 8 0,-10-1 6,23 16 8,-18-1-6,-15-1-7,-14 2 6,-13 5 35,-22 7 19,-22 13-11,-64 40-50,-26-4 0,108-76-47,4-2-28,-33 17-48,9-9-66,7-15-7,5-13-185,4-21 39,11-10 229,14-14 113,11-2 131,19 6 41,10 1-17,16 12-5,15-4 7,13 2 13,5 5-25,3 6-70,-4 9-27,-17 10-22,-11 2-26,-19 4 0,-11 2-19,-11 0-77,-14 6-27,-23 19 72,-60 46-101,-68 40-173,22-28 80,123-81 212,9-5 33,5 1 183,-7 0 47,11 0-40,6-2-50,4 2-89,8 5-6,8 3 61,15 3-4,13 0-33,9-5-36,2-6-18,0-4-1,-10-8-14,-7-7-30,-7-11-47,-6-17-127,32-149-326</inkml:trace>
  <inkml:trace contextRef="#ctx0" brushRef="#br0" timeOffset="3416.1954">7907 3821 1083,'0'0'210,"1"1"-210,4 5-52,2 3 52,4 7 16,-2 1 37,3 3 22,3 2-3,-5-3-17,1 3-8,-4-4-20,3-5 0,-4-1-5,-3-3-4,0 1-10,0 0-7,-3 10-1,0 8-1,-10 13 1,-10 24 14,-27 71 1,-26 68-3,-2 41 6,38-108-12,11-30-5,22-60 5,5-6-4,2-5 8,8 33 4,11-10 8,9-13 13,10-7 17,9-8-8,9-6 2,6-4 10,2 0-25,0-7-4,-7-2-1,-6-7-14,-8 0-3,-10-5 1,-10-3-1,-9 1-7,-11 2 8,-6-4 13,-3-3 2,-3-10-25,-4-9-24,4-11-22,-3-5 8,0-3 11,6 2 3,3 8-27,0-2-9,3 7-16,6 5-19,2 7-52,-1 10-120,42-15-324</inkml:trace>
  <inkml:trace contextRef="#ctx0" brushRef="#br0" timeOffset="3708.2121">8830 4088 1129,'0'2'186,"3"2"-162,0 4 0,2-2 85,5 4 13,8 3-26,13 2-24,14 6-21,12-2-26,13-3-10,2-3-7,-2 1-8,-3-7 0,-9-2-50,-9-5-38,-10-5-38,-9-2-48,-14-10-87,-23-42-122</inkml:trace>
  <inkml:trace contextRef="#ctx0" brushRef="#br0" timeOffset="3928.2247">9220 3871 1127,'1'9'139,"-1"7"-124,0 19 24,-3 23 75,0 10 18,-1 14-15,2 4-19,1-1-40,-2 0-37,-2-10-13,-5-2-8,-5-8 1,-6-2-1,-7-6-73,-3-12-65,-1-12-26,-1-18 10,2-15-89,-51-61-122</inkml:trace>
  <inkml:trace contextRef="#ctx0" brushRef="#br0" timeOffset="4072.2329">8878 4634 159,'-4'-15'255,"1"2"48,-2-9 7,4 12-46,2 3-52,2 4-74,2 3-38,4 3-8,10-6-13,11-1-26,7-3-22,3-1-17,1-3-14,-4-1-8,-4 2-119,39-35-377</inkml:trace>
  <inkml:trace contextRef="#ctx0" brushRef="#br0" timeOffset="4399.2516">9537 4291 1447,'14'-10'185,"5"-1"-145,16-14-23,8 5-16,5-3 0,-2 9 0,-3 6-1,-7 8-2,-10 11-14,-10 6-28,-8 11-25,-16 15 19,-7 14 50,-8 19 21,-17 63 0,27-94-4,-3 41 1,9-11 30,10-18-15,6-11-12,5-18 15,5-6 0,4-3-11,2-4 17,4-6-42,-3-9-41,3-18-28,-1-15-100,-3-18-131,14-129-348</inkml:trace>
  <inkml:trace contextRef="#ctx0" brushRef="#br0" timeOffset="4617.2641">9651 3830 866,'2'0'341,"-2"1"-289,1 5-52,3 10 0,-4 17 27,-1 9 74,-11 14 1,-5 10-21,-16 5-18,-15 13-18,-9 6-23,-43 60-7,4 17-15,5 16-91,67-139-133,-25 45-301</inkml:trace>
  <inkml:trace contextRef="#ctx0" brushRef="#br0" timeOffset="4783.2736">9402 4637 1122,'6'4'286,"6"1"-220,10 9-24,2 5 44,3 4-35,-6-4-30,-5 3-11,-5 0-10,-1-3-7,-4 2-110,-3-5-122,-24 14-408</inkml:trace>
  <inkml:trace contextRef="#ctx0" brushRef="#br0" timeOffset="5017.287">8962 4985 1200,'3'0'287,"-3"-4"-238,1 8-49,-1-4-1,3 0 0,-3 3 0,0-2-6,2 0 5,2 1-62,-4 1-47,3-3-56,-3 0-97,-16-6-231</inkml:trace>
  <inkml:trace contextRef="#ctx0" brushRef="#br0" timeOffset="5308.3036">8855 5184 987,'7'-5'241,"5"-7"-160,12-6 23,10-9 41,3-3-13,6 2-36,4 8-33,1 5-28,1 8-28,0 10 7,-3 6-14,-5 12-5,-10 6-3,-9 12-7,-6 4 8,-8 5 1,-5 0 6,-6 0 7,-4-3 16,-3-3-7,-1-2-15,0-6 10,-4-7-11,0-3-35,2-8-11,-6-2-4,1-7-38,-3-11-91,-33-54-202</inkml:trace>
  <inkml:trace contextRef="#ctx0" brushRef="#br0" timeOffset="5540.3169">9206 4757 1410,'2'0'152,"-2"8"-140,0 11-5,-2 11 58,-4 13 56,-7 8-5,-5 8-44,-7 7-39,-8 3-14,-5 0-5,-5 0 2,3-11-1,3-6-15,4-13-8,7-12-79,1-4-94,-3-9-161,-66-17-866</inkml:trace>
  <inkml:trace contextRef="#ctx0" brushRef="#br0" timeOffset="6861.3925">10653 4384 55,'-4'6'0</inkml:trace>
  <inkml:trace contextRef="#ctx0" brushRef="#br0" timeOffset="11495.6575">10715 4280 502,'0'0'270,"0"0"-117,-2 0-64,2 0 28,0 1 22,-2-1-11,1 3-43,1 1-37,-3-3-31,3 1-17,0 2-7,-2 3-7,1 1 14,-2 10 26,2-1 2,-1 5-1,1-3-7,-1 3-7,-1 4 11,2 3-4,-1 3 4,-2 4-11,0 10 5,2 3-4,-3 5-7,1 7-1,-5 0 2,1 0 11,2-2-5,-4-7-2,3-4-11,0-7 0,2-6 1,2-3-1,1-2 1,-2-4-1,4 3 1,6-3-2,-4 0 0,4 1 2,4-1 5,4 0-7,6 3 0,2-9 6,6 5 2,1-2-1,3-5 26,-1-3-4,-6 3-16,0-12-4,-4 2-8,1-2 8,4-2 0,-1 0-3,2 2 2,-7-6-7,-1-3 5,-5-2 6,3-3 16,-2-4 11,1-8-4,0-3-5,0-6 0,-2-1-8,0 1-1,-3-1-6,-1 3-9,4-1-5,-4 4 1,-2 4 3,3-1-4,-1-2-1,0 1 1,0 1 1,-3-2 5,1-1 1,4-1-7,-8-5 11,4-3 8,-3-5-10,-1-2-1,-1-2 0,1-6-8,-2-6 5,1 3-6,-2-5 1,2 4-1,1 1 1,-3 6 0,1 2 0,-1 4 5,-1 2 1,2 4-6,-1 3 0,-1 4 5,0-1-4,0 2-1,-1 1 0,1-4 1,-2 1-2,2-1 1,0 0 0,0 6-1,2 0 0,-2 8 0,0 6 1,0 2 0,-2 5-1,2-1-2,0 2 1,-1 2-6,1-2-4,0 1 5,0-1-10,0 0-34,0 0-56,0 5-61,0 4-55,-3 15-43,-21 99-322</inkml:trace>
  <inkml:trace contextRef="#ctx0" brushRef="#br0" timeOffset="11856.6782">11500 5095 838,'0'1'189,"-2"1"-133,1 0-17,-1 0 106,1 2 28,-2-4-41,-2 2-62,0 5-34,-2 4 17,-8 8 10,-2 6-15,-6 6-18,-1 9-14,-1-1-4,-2 5-1,3 3-4,-2-3-6,4-2 7,1-4-8,7-4 0,3-10-7,4-4-38,1-10-27,6-9-24,3-2-11,3-8-20,2-6 17,7-19-223,48-128-187</inkml:trace>
  <inkml:trace contextRef="#ctx0" brushRef="#br0" timeOffset="12185.697">11489 4998 647,'0'-2'231,"0"2"-69,0-1-16,0 2 7,0-1-14,0 2-62,2 0-53,2 8-23,5 8 21,6 7 23,-2 11 3,3 7-3,-2 8-6,-1 6-8,-2-1 10,2 1-11,-2 2-18,-1-2-3,2-1-3,-6-4-5,3 2 5,-4-9-6,-2-3 1,-2-13 0,2-9-1,-3-2-15,0-11-29,-3-4-19,2-6 15,-5-4 5,-2-8-25,-4-11-52,-3-10-55,3-5-139,-40-75-49</inkml:trace>
  <inkml:trace contextRef="#ctx0" brushRef="#br0" timeOffset="12404.7095">11400 5394 36,'-7'-5'556,"3"-1"-349,-8-2-63,8 0 29,4 4 28,3 2-59,0 2-128,11 2 5,-4 8 32,8-3 42,8 3-15,-5 2 2,2-2-19,-7-4-26,-3-2-22,-7-1-5,0 0-7,-1 0-1,-2-3-12,0 0-76,-2 3-113,4-6-449</inkml:trace>
  <inkml:trace contextRef="#ctx0" brushRef="#br0" timeOffset="13178.7538">12251 4531 1106,'0'0'207,"0"0"-122,-1 0-35,1 0 23,0 0 20,-2 3-28,4-3-28,-2 1-20,1 1-8,1-2-9,-1 4 0,5 0 0,12 0 12,9 4 35,16-1 11,14-1-20,6-1-13,6-5-1,6-1-1,1-6-10,-12 4-5,-16-1-7,-16 4 0,-17 0-1,-11 0-6,-2 0-37,-2 0-37,0-3-35,-2 6-58,1 1-98,-19 38-307</inkml:trace>
  <inkml:trace contextRef="#ctx0" brushRef="#br0" timeOffset="13531.774">12217 5228 985,'1'2'248,"1"-1"-187,2 3-31,3 1 87,7-1 14,1 1-20,9-1-6,7 0-29,8 0-20,13-1 7,7 0-6,3 1-18,4-1-12,0-1-9,-5 5-3,0 0-14,-1 3 7,-11 2-7,-6-4 5,-15 0-6,-12-1 0,-9-3-1,-6-2-5,-1-2-27,-3 0-16,1 0-10,-3 0-4,1 0-39,-4-2-40,-32-11-166</inkml:trace>
  <inkml:trace contextRef="#ctx0" brushRef="#br0" timeOffset="14483.8284">14210 3121 1094,'0'-2'228,"0"4"-143,-3-4-79,6 2 6,-2 2 24,0-2 35,11-2-34,7 1-16,13-5 3,11 3-6,0 6-6,2 4-6,-6-1-5,-1 3 1,4-2-1,0 3 0,6-4 8,-1 1-3,-1-7-6,-5 0-20,-10-4-22,-9 1-21,-5-1 5,-13 0-4,-4-5 2,-7 3-156,-57-24-382</inkml:trace>
  <inkml:trace contextRef="#ctx0" brushRef="#br0" timeOffset="14775.8451">14328 3119 973,'0'0'231,"0"0"-129,-1 0-60,-1 2 6,1-1 1,-1 6-49,-2 9-40,-2 17 40,-8 13 18,-1 18 30,-7 8-12,-2 5-15,-6 2-2,1 0-10,3-4 0,2-8 0,5-8-8,2-12 5,6-13-6,3-11-29,3-4-73,5-12-42,3-5-136,3-8-43,24-69-8</inkml:trace>
  <inkml:trace contextRef="#ctx0" brushRef="#br0" timeOffset="14972.8564">14181 3595 710,'0'-3'326,"2"3"-188,0 0-101,8-1-19,14-1 39,17-3 15,15 0-1,4-1-35,0 2-21,-8 4-8,-9 5-7,-9 3-7,-5 6-41,-4 2-68,-8 6-98,-10 7-98,-40 42-48</inkml:trace>
  <inkml:trace contextRef="#ctx0" brushRef="#br0" timeOffset="15182.8684">14097 3950 672,'0'0'345,"3"0"-183,0 0-101,3 0-44,3 0 35,12 3 11,10 1 56,18-1-13,11 0-38,-1-2-34,-1-1-16,-9 2-10,-8-2-8,-2 4-41,-3-3-75,1-1-112,3-1-264,68-35 28</inkml:trace>
  <inkml:trace contextRef="#ctx0" brushRef="#br0" timeOffset="15408.8813">14951 3818 541,'-1'1'469,"1"-1"-378,-3 6-74,0 3-16,-4 14 90,4 9 37,-6 10-29,0 11-41,-1 2-23,-3-3-19,3 0-10,0-7 3,-4-4 3,-1-3-12,-2 0-6,-4-6-31,1-2-65,-4-1-38,6-6-158,-10-17-227</inkml:trace>
  <inkml:trace contextRef="#ctx0" brushRef="#br0" timeOffset="15766.9018">14958 3666 614,'0'-9'534,"0"2"-376,1-6-52,1 7-38,4 0-10,1 2-17,6-2-28,1 5-13,2 2-1,2 8-8,0 0 8,-4 4-1,1 5 1,-5 3-13,-1 2 8,3 5 5,-3 0 0,4 3 1,-5-4 0,-2-2 0,-3-6-36,-5-3 10,-2-2-15,-4-1 41,-10-2 31,-14 6 34,-18-4-29,-6 1-11,2-5-10,8-7-3,19-6-12,13-1-9,13 3-94,38-17-251</inkml:trace>
  <inkml:trace contextRef="#ctx0" brushRef="#br0" timeOffset="16037.9173">15525 3770 945,'-5'0'288,"1"0"-209,-5 3-62,-6 5-4,1 3 17,-3 12-9,-7 9-15,2 6 3,-3 5 2,3 2-4,-2 1-1,-3-5-4,5 1 5,-2-4-7,2-2-36,1 0-61,6-8-79,7-9-79,16-11-85</inkml:trace>
  <inkml:trace contextRef="#ctx0" brushRef="#br0" timeOffset="16359.9357">15580 3667 364,'0'0'781,"0"0"-627,-2 0-127,2 3-27,0 3-28,0 10 28,0 13 3,-3 14 36,0 14 4,0 7-10,-4 8-1,0-5-8,0 3-3,1-7-9,2-6-3,-2-4-8,3-10 7,3-6-2,-3-4-5,3-9-2,-1-6-8,-2-10-30,1-4-54,-2-4 18,0-4 34,-10-4-134,-30-44-370</inkml:trace>
  <inkml:trace contextRef="#ctx0" brushRef="#br0" timeOffset="16556.947">15380 4124 747,'2'-3'356,"-2"3"-175,0-1-76,2 1-9,-1 0-10,3-2-38,3-2-35,9 2-12,3-2-1,3 4-23,-4 4-68,0 4-31,-2 6-44,-5-2-157,-7 22-204</inkml:trace>
  <inkml:trace contextRef="#ctx0" brushRef="#br0" timeOffset="17444.9978">13933 4619 586,'-2'0'215,"2"0"-110,-1 1-65,-1-1 13,1 0 50,-2 0-10,3 2-46,0-2-31,0 2-14,0-2-2,-2 4 0,-2 2 1,-1 5 6,-4 1-7,3 6-10,0-4-41,0-1-35,5-9-13,-4 2-7,2-6-64,-19-7-145</inkml:trace>
  <inkml:trace contextRef="#ctx0" brushRef="#br0" timeOffset="18050.0324">13752 4912 231,'0'2'668,"-2"-2"-533,2 1-114,0-1-15,0 3 8,2-3 59,-2 0-7,2 1-30,4-1-19,6 6 17,13 0 47,20-2 39,16-3-43,55 2-20,-77-2-29,45 4-8,-2 7-8,46 11 3,24 15 16,27-1-4,-49-19 9,-6-6-18,3-7-3,-22 1-7,-16 2 5,-49-4-5,-7-4-2,-5 10-5,33-3-1,-13 2 1,-4 2-1,-11-3 1,-6-1 0,-6 0-1,-3-4 1,-4 1 0,-6-1-1,-3-1 0,-4 0-10,-1-2-8,0 0-8,0 0-13,-1 2-16,1-2-29,-3 0-39,1 1-63,-5 1-131,-45-2-287</inkml:trace>
  <inkml:trace contextRef="#ctx0" brushRef="#br0" timeOffset="19055.0899">14752 5353 924,'-2'-4'276,"1"-2"-173,-4-8-55,-1 1 12,-5 2 18,0-5-15,-4 2 3,-1-1-15,-2 4-16,1 3-5,-2 1-11,3 3-5,-1 2-9,0 4-5,0 3-13,-7 10 13,-6 9 0,-6 7 6,0 10-6,-2 8-1,-1 6 0,6 5-8,5 0 0,10-1 1,4-7-1,6 1-27,6-6 15,2-3 2,6-12-11,2-3 13,2-7 10,2-8 6,3-8 1,6-4 6,12-13 11,10-13 4,13-16-11,4-11-4,-5-6-6,-1-5 0,-6-1-2,-8 0 1,-7 4 0,-9 6-4,-8 11 5,-6 4 0,-6 14 14,-4 7 35,-1 11-22,0 6-27,-3 4-35,1 3 1,-5 15 20,-11 15 14,-5 19 14,-6 14-8,-1 9 1,-1-1 1,-1 0 2,4 0 2,2-3-3,2-3-1,9-3-8,2-9 1,5-8 0,4-3-1,1-5 0,4-3-1,1-7-14,4-8-12,-1-7-3,4-5 11,5-12-5,4-4-8,9-15-83,71-70-194</inkml:trace>
  <inkml:trace contextRef="#ctx0" brushRef="#br0" timeOffset="19423.1109">14955 6050 1022,'0'7'139,"0"3"-94,0 9-7,-2 10 14,0 2-11,2 6-2,2-4-20,4-2-19,0-4-7,3-6 7,4-11 6,-2-5 13,3-10 10,5-9-1,2-12-5,4-10-8,-5-7-2,-3-3-1,-9 5 12,-4-1 2,-5 7-5,-8 3-2,0 3 35,-4 12-7,-3-1 34,0 8-47,1 6-26,-1 4-8,0 4-7,1 6 6,-3 5-60,3 5-72,3 11-118,-14 42-356</inkml:trace>
  <inkml:trace contextRef="#ctx0" brushRef="#br0" timeOffset="45690.6134">16577 4857 558,'-5'-10'149,"2"6"-32,-5-10-42,2 1-30,-1 2 37,3 4 4,2 5-32,1 1-32,1 1-22,0 1 1,1-1-1,-1 0 21,2 0 14,-2 0 13,0 0 0,1-1-17,-1 1-14,2 1-11,5-1-6,5 6-4,20 0 4,12 2 6,16 5 2,3-3 0,-7-3-7,-8 4 4,-9-3-5,-8 1 1,-2-1 0,-3 1-1,2 1 0,-5-5 0,-2 3 0,-5 0 1,-2-2-1,0-1-10,-4-2-56,-3 1-63,-2 1-142,-28 17-88</inkml:trace>
  <inkml:trace contextRef="#ctx0" brushRef="#br0" timeOffset="46156.64">16217 5525 731,'-3'-5'243,"3"5"-40,0-6-118,0 6-64,0 2-20,3-2 17,-3 0-18,3 2-4,6 2-14,14 3 18,14 0 48,20 4-2,50 7 20,30-9-21,-97-7-9,-1-1-10,31 6-14,-11 1-3,-10 5-3,-6-4 6,-9 6-11,-7-3-1,-3 4-7,-6 0 1,-5 3 6,3 1 6,0 4-5,0 3 8,5-4-1,-5 3-7,2-9 0,-7-2 1,-2-8 5,-6-3 1,-2-2-1,1-4 7,-4-2-8,-1-8-6,-4-5-93,-4-10-47,-5-5-98,-1 1-67,-26-38-257</inkml:trace>
  <inkml:trace contextRef="#ctx0" brushRef="#br0" timeOffset="51810.9634">20926 757 333,'0'-3'150,"-1"-1"-59,1-3-11,-4 7 28,3-3 15,0 3-15,-1 0-47,2 3-38,0-3-23,0 0-19,-2 4-15,1 3-7,-4 8 41,-4 11 1,-3 9 0,-1 7 18,-5 7-5,4 0-8,3-2-6,3-8 0,8-3-1,3-5-8,7-9 8,1-3 1,8-5 28,5-10 65,15-4-1,13-12-46,15-9-20,11-11-11,0-7-8,2-3-1,1 1-5,48-23 0,19-1 0,-106 49 0,-6 3 5,33-14-6,-16 12 1,-16 4-1,-13 7-1,-7 6-14,-4 4 4,0 8-14,-2 1-22,1 8 26,-3 6-12,-6 4 3,-2-2 17,-7 5 12,-5 3 1,-6 0 14,-7 0 1,-1-4 7,-3-5-1,-7-6 9,-4-7 15,-7-7-10,-3-4-4,0-12-4,2-10 3,4-7 9,6-13-13,1-3-10,5-8-2,1-2-13,-3-6-1,2-4 1,1 0 7,0 5-7,3 5 8,0 8-8,1 5 0,0 6 1,3 7-2,4 5 1,1 4-2,3 7 1,2 1-6,0 2 5,-1 4-10,-5 6 10,1 0-7,-3 1 7,0 3 0,-2 2 1,6 0-8,0-3-19,2 4-21,1-1-12,-3 3-4,1-1-29,-4 4-104,-1 6-92,-31 45-285</inkml:trace>
  <inkml:trace contextRef="#ctx0" brushRef="#br0" timeOffset="54380.1104">18377 3853 159,'2'-2'142,"-2"2"-76,0 0-43,0 0-22,0 0 1,0 0-1,0 0-1,0 2-13,1-2-59,2 22-39</inkml:trace>
  <inkml:trace contextRef="#ctx0" brushRef="#br0" timeOffset="55642.1826">18880 3547 464,'-2'-8'148,"0"0"-46,-1-11-25,-2 2-1,2-2 14,-1 0-7,1-1-19,3-2-20,-2 1-14,2 3 0,-1 5 6,-2 0 22,0 4-20,-2-3-7,1 7-7,-8-3 26,1 1-29,1-4-11,-5 3-10,3 0 0,0 2 0,3 3 0,-1 1-6,2-2 5,-6 8-11,0 1 3,-8 5 3,-6 6 6,-1 4 1,-3 3-1,4-1-2,5-1-4,4 0-1,3 1 5,4-2-5,0 3-2,5 5 0,1 3-2,0 2 5,1 3-7,5-1 2,5 1-11,4-5-53,4-2 43,7-7 23,3-7 9,4-6 0,8-12 14,5-10 17,9-13 5,3-9-13,-6-4-7,-3-6-2,-8 3-5,-12 2-8,-3 6 12,-6 2-12,-4 9 1,-8 0-1,-1 8 14,-1 1 13,-1 9 1,-1 1-7,-1 4-10,2 2-12,-3 0-16,-2 3-4,-1 12 20,-9 8-9,-10 17 9,-12 18 9,-7 16 12,-38 64-20,60-91 12,-26 51-8,7-8-5,11-8 0,5-13 0,10-10-6,6-10 0,6-12 6,-3-10-14,7-9-8,8-7-8,-3-4-6,2-6 20,7-5 16,9-2 27,15-9-27,12-11-102,7-7-120,1-8-93,49-73-270</inkml:trace>
  <inkml:trace contextRef="#ctx0" brushRef="#br0" timeOffset="55980.2019">18990 3994 75,'0'11'295,"0"3"-230,2 13 59,-4 9-23,1 6 41,-3 1-14,1-4-56,3-4-41,1-6-31,5-7-4,-2-8 4,4-5 22,3-5 8,0-9 17,7-7 26,6-14-25,0-9-13,-4-4-5,-6 1-5,-14 3 37,-3 8-16,-8 4 23,-2 1-16,-3 10-5,3 1-20,0 2-28,-1 8 0,2 5-13,-1 5 12,-4 0-36,4 5-54,2 2-73,7-1-82,5 0-81,44-9-338</inkml:trace>
  <inkml:trace contextRef="#ctx0" brushRef="#br0" timeOffset="56347.2229">19702 3488 707,'0'0'310,"0"0"-170,2 0-140,-1 2 0,4 0 1,1 2 18,11 5 19,7 0 2,9 6-1,3-1-15,3 2-10,-2-5-4,1-1 1,0-6-1,2 1 1,-4-5-2,-8 0-3,-7 0-6,-10-4-10,-10 3-26,-4-1-40,-7-1-125,-10-3-87,-11-1 34,-9 6 23,-70 9 39</inkml:trace>
  <inkml:trace contextRef="#ctx0" brushRef="#br0" timeOffset="56563.2352">19826 3585 93,'-2'0'172,"1"0"13,-2 4-52,3-2-55,-3 2-28,1 3-13,-2 3 10,-3 11 10,-1 9 16,-5 7 13,-1 13-7,-7 4-5,-4 8-16,-5 2-19,-2 4-13,-4-6-14,5-6 0,5-7 0,6-12-12,5-8-50,8-10-63,6-6-68,3-11-83,8-8 78,43-62-11</inkml:trace>
  <inkml:trace contextRef="#ctx0" brushRef="#br0" timeOffset="56753.2461">19779 3915 535,'4'-3'170,"1"0"-58,6-6-43,6 3 5,6-2 16,4 2-9,6 3-35,0 3-31,-1 3-9,-4 6-5,-2 0-1,4 5-1,-6 0-49,-6 3-152,-8 3-61,-14-1-46,-74 42 135</inkml:trace>
  <inkml:trace contextRef="#ctx0" brushRef="#br0" timeOffset="56968.2584">19610 4140 640,'3'0'224,"-2"0"-224,5 0-5,0 3 5,7 4 8,6 8 122,10 4 4,2 2-53,6 2-26,-2-6-25,-1 1-12,-1-7-9,-11-1-3,2-5 5,-1-5 4,-2-8-15,-2-6-20,5-8-79,-3-13-146,28-101-229</inkml:trace>
  <inkml:trace contextRef="#ctx0" brushRef="#br0" timeOffset="57600.2946">19625 3157 670,'-1'-10'188,"-1"-2"-43,-1-4-31,6 5 3,0 3-37,3 4-43,8 3-31,9 1 8,13 5 8,15 3-4,7 6-1,1 4-8,2 5 0,4 0 1,-5 3-2,4 2-7,-9-8 10,-6 2-10,-3-6 0,-1 2 1,2-3-2,-2 1 1,0-6 5,-3 2 0,-10-5-5,-9-3 5,-11-2-4,-11-2 16,-5 0 7,-1-3 5,-6-5-24,-10-10 36,-5-6-42,-9-3-3,-1-2-10,4-4 13,6 1-1,6 2 0,6-1-4,4 6 5,3 5 0,4 4 6,4 8 0,4 3-6,-2 2-45,1 6 3,3 2-7,6 7 49,6 13 8,6 9 1,5 9-9,1 5 0,-7-6 0,-1-2 1,-10-5-1,-4-4-5,-5 1-9,-6-2 7,-6 0 7,-4 2 15,-10-1 9,-7 2 0,-5 1-1,-6 3-23,0 6-51,2 4-194,-23 80-276</inkml:trace>
  <inkml:trace contextRef="#ctx0" brushRef="#br0" timeOffset="57835.308">20821 4174 651,'-3'5'108,"3"-2"-101,-7 6 67,7-4 67,-2 1 10,2-6-40,0 4-52,0 0-41,2 1-11,1 8-6,1-5-1,2 6 0,3 3-80,1 7-160,23 28-93</inkml:trace>
  <inkml:trace contextRef="#ctx0" brushRef="#br0" timeOffset="58215.3297">21551 3979 733,'-9'-16'264,"3"-1"-163,-9-11-64,-4-1-31,-3 4 8,-3 1-2,1 9-12,-1 5-1,2 10-11,-1 10 3,1 12 0,-7 11 8,0 15 0,-6 13 1,-1 7 1,1 6 0,4-3-1,9-12-1,10-8-26,11-10-19,9-8 19,2-4 27,8-7 12,4-2 16,3-10 29,3-7 11,5-9-23,2-11 0,4-12-12,5-15-33,2-9-20,3-17-128,93-153-332</inkml:trace>
  <inkml:trace contextRef="#ctx0" brushRef="#br0" timeOffset="58470.3443">21875 3204 569,'-2'-2'184,"1"4"-166,-4 9-18,-1 14-34,-5 11 34,-8 19 79,-5 23 10,-31 70 7,-21 36-11,-3 6-34,40-86-19,30-68-17,0-2-14,5-2 0,-5 33-1,3-6 0,6-6-1,6-4-112,3-12-77,13-12 32,77-38 46</inkml:trace>
  <inkml:trace contextRef="#ctx0" brushRef="#br0" timeOffset="58817.3642">22358 3712 195,'-2'-6'959,"1"4"-797,-3-4-75,0 6-87,1 4-2,-5 13-8,-9 14 10,-14 19 16,-14 20-2,-6 13 2,-7 5-5,6-9-11,10-4-1,6-13-5,12-4 6,3-6-1,11-4-18,5-10-3,6-9-8,7-7 30,3-5 11,10-8 15,10-4 49,11-5-14,12-9-31,7-5-13,0-12-17,-4 0-22,1-4-41,-6-5-82,-4-5-131,32-86-255</inkml:trace>
  <inkml:trace contextRef="#ctx0" brushRef="#br0" timeOffset="59438.3997">22110 3547 292,'0'-8'574,"2"0"-484,1-9-90,3 5 0,0-4 32,2 3 109,-2 5-39,-1 0-44,-2 4-35,-3 2-2,2 4-21,-2-2-8,6 4-30,8 0 38,16 4 17,15-1 8,13 5-4,15 2 2,48 3-7,-79-11 10,36 2-19,-11-1 7,-11 0-8,-11-4-5,-9-2 11,-6 1-3,-7-2 5,-9-2 2,-8 2 23,-6-1 54,-4-2-7,-1-4-58,-1-4-28,-2-9-9,-5-5 9,-2-2 7,-1 5 2,1-1-9,-1 1 0,2 7-1,1 0 1,7 6 7,1 5 2,2 0-1,3 2-5,2 2-3,2 0-47,5 4-83,6 2 31,7 12 99,5 3 4,3 4 13,-4 0-1,-4 1-15,-6-2-1,-7 0 0,-3 2 0,-4-1 9,-7 1-9,-2 1 10,-8 1-8,-12 4-2,-16 5 0,-24 3-321,-217 7-477</inkml:trace>
  <inkml:trace contextRef="#ctx0" brushRef="#br0" timeOffset="60132.4394">18393 2423 222,'-1'2'0,"-4"2"-68,-29 30 22</inkml:trace>
  <inkml:trace contextRef="#ctx0" brushRef="#br0" timeOffset="61189.4999">18359 2557 567,'-4'-7'103,"-1"2"1,-6-9-26,-4 4-8,-3 0 10,-3-1-55,-1 3-4,-1 2-12,3 2-1,2 1 11,1 3 1,0-1-7,1 1-11,4 0-2,0 1 6,-4 2-5,1 3 0,-6 4 0,-3 1 5,-3 1 0,2 2 0,-1 4-5,5 3 4,1-3-5,4 2 0,-1-1 0,3 1 1,0 4-1,-2-4 1,2 9 5,0-2 3,-2 4-8,0 5 8,1 5 0,-4 5 3,2 6-6,-3 5 5,4 7-1,-2 3-1,6-3-7,0-7 10,0-4-6,0-8 3,2 0-2,-2-4-1,1 1 3,-2-3 3,3-1-1,2-1-10,-2 0 8,2 6-1,0 1 16,-3 7-2,-1 3-10,1 3 5,1 0-11,0 0-5,1-6 8,-2 0-9,2-8-5,1 1 5,2-4 1,-1-1 7,0-1-7,-3 3-1,2-2 9,-1 2-1,0-1-8,-3 2 0,0-4 1,2 5 5,-5 1-4,-4 0 4,-2 0 30,-1-5-20,9-10-10,6-9-4,1-8 4,2-9 1,3 0 5,1-3 9,0-3 45,-4-6 27,-2 1-36,-5-4-39,-6-8-12,0-5-6,1 5 0,1-1-7,3 3-15,3 0-11,1 2-24,-1 1-26,4-3-41,6-1-163,24-58-359</inkml:trace>
  <inkml:trace contextRef="#ctx0" brushRef="#br0" timeOffset="62075.5505">17840 4426 226,'0'0'281,"-1"0"-184,-1 3-64,-1-2-10,-1 2 17,0-2 23,2 0-9,0 1-40,-1 2-13,-1 4 5,0 3 14,-3 6 8,-2 6 5,0 8 11,-7 8 2,-2 6-16,-2 1-4,-4 8-10,-2 2-1,-1-7-6,-1 0 5,1-10-2,1-3-6,5-6-5,4-8 0,6-6 1,5-6 5,3-4-7,3-5-4,0-1-34,3 0-4,1-7-25,4-7-217,38-63-167</inkml:trace>
  <inkml:trace contextRef="#ctx0" brushRef="#br0" timeOffset="62390.5685">17954 4319 360,'-1'2'279,"-1"-2"-249,-2 4-30,1-1-20,2 2 20,-2 5 77,3 10 11,0 7 8,3 13-30,-3 11-15,0 9 6,1 5-24,-1 9-12,0-3-6,0-1 0,-1-5-1,-2-7-7,3-7 4,0-10-10,0-4 5,3-12 6,-3-4-12,-3-11-26,3-5-13,0-5 17,-7-5 13,3-5-44,-6-9-149,-24-63-160</inkml:trace>
  <inkml:trace contextRef="#ctx0" brushRef="#br0" timeOffset="62571.5789">17745 4776 668,'0'-2'266,"0"1"-53,0-1-92,1 2-35,1 0-47,2-2-39,2 0-26,4 2 26,8-2 0,7 1 22,13-6-22,6-5-68,0-5-54,2 1-94,61-67-72</inkml:trace>
  <inkml:trace contextRef="#ctx0" brushRef="#br0" timeOffset="63599.6377">18400 2233 822,'0'0'155,"-2"0"-110,1 0-24,1 0 78,-2 0 16,0 0-40,2 0-46,0 2-29,-1-1-5,1 3-10,-5 3 6,-1 12 8,-2 7 1,-9 7-1,4 5 0,-3 5-8,2 2-5,4-4 2,6-2-3,5-3-4,5-5-25,7-3-16,7-4 60,3-5 29,6-9 4,5-9-3,8-8 9,5-9 1,7-10-16,0-3-6,0-3-3,-3-1-9,-3 5 5,-6-2-10,-3 4 5,-4 3-5,-2 5-1,-7 6 0,-2 2 0,-5 6 0,-5 3 0,-5 1-15,-3 3-10,-5 4-31,1 4 10,-2 8 26,-3 5 20,-4 5 5,-6 4 14,-4 5 5,-6-2-4,1-2 11,-2-3-13,3-5 3,4-4 2,-3-4-7,6-3-1,-3-7 12,1-4 44,-3-4 11,-3-6-4,-1-10-30,-4-3-6,-2-12-16,-1-9-13,1-1-4,3-4 0,0-5-8,5-4 0,0 3 0,4 1 6,2 5-5,-3 1 5,6 8-6,-3 9 0,2 8 0,3 7-1,0 2 0,1 6 0,1 1 0,4 2 0,2-2-2,1 6 1,-1-3-6,2 0-1,-2 1-4,2 2-12,-3 5-1,-2 6-11,-1 3-32,0 3 1,0-3-41,-1 5-51,3 3-32,2 1-76,-6 41-40</inkml:trace>
  <inkml:trace contextRef="#ctx0" brushRef="#br0" timeOffset="66008.7755">17547 5443 572,'-2'-4'170,"0"4"-37,1-4-32,1 3-19,1 1 10,3 0-35,-2-3-57,4 6-29,12-2 29,9 3 17,20 3 35,16 0-5,13 5-20,50 7-9,19 5-3,24 7-5,-46-13 5,1 1 8,23 0-14,30-2 1,-6 0 10,5-2-2,7-2 1,-2 4 4,-8 1-1,-7 8-5,-2-3-5,-9 6-6,-19 1-5,-6 4 5,-4 2-6,0-2 2,4-4-1,-5-1 0,5-3 0,3-7 1,-9-3 4,-8-3-5,-24-1 8,-54-10-8,-7 4 0,-3-2 0,26 6 0,-10-5 1,-3-1-2,-2-1 1,2 0 0,3 0 0,4-6 0,4 1 0,0-5 0,0 3 5,-4-4-5,-8 0 1,1 1-1,-10 2 0,-1 3 0,-6 2-1,-7 0 0,-4 0-1,-8 0 1,-5 0-9,-2 0-19,-3 0-59,-4 0-48,-18-2-68,-148-20-366</inkml:trace>
  <inkml:trace contextRef="#ctx0" brushRef="#br0" timeOffset="66932.8284">19610 6355 702,'-5'-23'157,"5"3"2,-4-23-91,-1 5 5,3-3 5,-3 2 5,-3 3-31,1 5 17,-3 4-31,-3 9-28,0 3-10,-2 6 0,-11 2 0,-6 11-9,-9 4 18,-6 13-7,-4 11-2,-3 10 10,6 10-10,2 10 0,6 8-9,5-2-3,3 1 12,2-1-1,5-5-8,7-2 2,9-9-14,9-12-38,7-13-28,12-9 87,7-10 8,17-14 25,18-15-11,59-33-11,24-30-11,-9-9-12,-99 59-11,-5 3 5,-3-11-9,25-32 12,-13-1 0,-17 2-3,-13 16 3,-9 14-12,-4 14 27,-3 15 64,1 10-40,-5 11-24,-9 14-8,-5 18 8,-13 25 7,-3 21 5,-4 5-4,-1 9 1,5-2 7,0-10-4,4 1-1,12-4 1,3-7-6,12-10-6,8-11-3,5-11-14,5-9 8,9-9-18,2-6-49,10-12-25,84-22-220</inkml:trace>
  <inkml:trace contextRef="#ctx0" brushRef="#br0" timeOffset="67241.846">19809 6899 148,'-4'11'308,"0"11"-163,-2 19-8,-3 4-35,4 0-3,5-2-15,9-8-20,4-6-43,8-5-21,5-6 9,9-14 24,9-8 34,11-12-16,3-13 5,-7-4-20,-11-2 4,-18-4 32,-17 1-28,-12-4-34,-11 2 35,-6 2-16,-9 5-11,-3 8-3,-5 15-15,5 11-12,0 14 2,0 19-86,2 18-131,-44 89-329</inkml:trace>
  <inkml:trace contextRef="#ctx0" brushRef="#br0" timeOffset="68239.9031">19341 5773 752,'0'3'138,"0"4"-138,1 5-1,4 5 1,-2 6 13,2 9 59,2 5-7,2 16 17,9 12-5,2 21-7,24 76-20,14 35-11,9-3-11,-23-55-4,-8-4-7,0-15-7,-20-75-1,1-7-7,-3-9-2,16 30-8,-6-18 7,-3-18 0,-4-8-41,-7-12-68,6-13-25,24-92-225</inkml:trace>
  <inkml:trace contextRef="#ctx0" brushRef="#br0" timeOffset="68863.9388">18962 3179 506,'-3'-9'93,"-3"3"-59,-1-7 8,-1 2 6,-6 1 3,2 5 6,-1 1-21,-1 2-20,2 4-16,0 7-16,0 10-61,-3 3-31,-5 11-105,-29 30-96</inkml:trace>
  <inkml:trace contextRef="#ctx0" brushRef="#br0" timeOffset="69238.9603">18656 3234 324,'-3'-12'141,"0"2"-78,-2-7-35,0 1 34,4 3 28,-1 4 42,0 5 0,4 2-105,0 4-27,2 2-96,3 6 57,1 8 39,3 6 52,6 7-19,7 4 56,3 5-13,8 8-19,3 7-13,0 9-13,2 13 1,1 4-22,-2 5-2,-5 0 8,3-2 4,-7-7 2,-4-9-8,-4-7-14,-8-10-15,-3-2 15,-4-8 0,-5-3 13,-2-7-5,2-7-7,-2-3-1,0-11 0,0-1-50,0-5-34,0-4 20,0-3 11,0-1-74,-8-50-379</inkml:trace>
  <inkml:trace contextRef="#ctx0" brushRef="#br0" timeOffset="70177.0139">23138 5577 1087,'-3'-4'195,"2"0"-98,-1-6-35,4 4-16,2 4-14,1 1-13,4-2-19,9 3 0,17-1 26,16 1 4,13 1-9,2 3-6,-6 6-9,-7-1-5,-7 1-1,-1-1 8,0 0-8,1 1-20,1-3-67,-6 3-10,-9-3-55,-6 1-98,-11 5-55,-16 10-180</inkml:trace>
  <inkml:trace contextRef="#ctx0" brushRef="#br0" timeOffset="70478.0311">22946 6340 231,'-5'0'535,"5"1"-425,-3 2-82,1-3-22,4 0 66,0 0 122,2 0-43,4-3-106,9 3 11,17-4 91,16 1-56,18-3-34,56-17-10,-83 14-17,42-10-17,-8 7-2,-11-3-2,-10 8-9,-4 4 0,-12 7-38,-8 11-58,-8 14-67,-7 14-136,-29 115-187</inkml:trace>
  <inkml:trace contextRef="#ctx0" brushRef="#br0" timeOffset="71783.1058">25494 4935 653,'-5'-10'121,"0"-1"-17,-9-11-17,2 0-11,-4-1-19,-2-2 35,-2 8-43,0-2-17,1 6-22,-3 7-1,0 4-3,-6 2-5,1 4 0,1 1 0,-1 1 5,5 0-5,0-1 0,2 6 0,-1 1 0,-1 2 1,-2-2-1,5 1-1,-4 7 0,4-2 0,-2 3 0,2 3 0,-2 5 1,4 2 7,-3 3-7,1 10 5,-1 4-5,2 11 10,1 5-11,1 6 12,4 1-11,3-4 17,-3-2-6,6-6-1,-2-1-2,4-4 0,-6 4 3,-1 7-6,2 4 3,-2 10-2,-2 11 1,-7 59-7,-6 15 6,16-119-1,2-3-5,-11 38 0,2-14 0,1-9 5,3-4-6,-5-8 1,4 3 0,-3-3 0,4 3 8,-3-1 1,6-1-9,-4-3-1,6-4 0,-2-6 2,3-3-1,-3-4 6,2-8-1,2-3 2,0-4-8,-1-3 1,-7 0 14,-4 2 18,-10-1-2,-1 1-13,-11-4-6,3-4-6,3-6 3,0-1-3,8-9-6,1-4-10,4-8-40,5-9-14,6-8-65,7-2-78,6 0-105,33-45 7</inkml:trace>
  <inkml:trace contextRef="#ctx0" brushRef="#br0" timeOffset="72167.1277">25199 6802 961,'-3'0'162,"1"3"-113,-3-2-37,-1 1-10,-4 6 7,-8 7 54,-12 9-8,-10 17-26,-1 10-13,1 10-8,3 1 1,4 0-8,2-5 13,3-5-14,2-4 0,3-11 0,0-3-55,10-11-26,5-11-104,5-8-28,39-64-31</inkml:trace>
  <inkml:trace contextRef="#ctx0" brushRef="#br0" timeOffset="72422.1423">25242 6683 857,'0'0'239,"0"-3"-115,3 6-124,1 6-18,1 11-25,0 14 31,-3 18 12,0 10 61,-4 14-22,1 10-9,1 0-1,3-2-22,11-5 7,0-11-14,5-12-33,1-6-7,-3-12-40,-2-11 1,-7-8-65,-7-13-39,-33-55-60</inkml:trace>
  <inkml:trace contextRef="#ctx0" brushRef="#br0" timeOffset="72597.1523">25152 7051 740,'0'-1'351,"0"-4"-124,0 4-155,0 1-71,3 0 31,-2 0 2,1 0-34,2 0-24,6 6 17,7-3-82,4 1-80,2-4-104,51-45-273</inkml:trace>
  <inkml:trace contextRef="#ctx0" brushRef="#br0" timeOffset="73563.2076">25579 4929 891,'-4'-4'117,"2"1"-30,-1-1-74,2 5-1,-2-1-1,3 0 7,-2 3-18,-1 6-23,-2 5 22,-1 14-8,-2 9 1,2 4 7,2-2-17,6 0-12,4-8-3,7-7-28,6-4 61,8-3 44,10-10 14,13-9 23,13-12-43,6-9-19,7-11 20,0-9-27,-2-2 0,-7-1-4,-2-2-7,-7 3 13,-2 3-13,-7 3 1,-8 8 13,-14 6 3,-8 13-5,-12 6-13,-3 9-12,2 11-31,0 8-2,0 9 1,0 5 28,-6 3 16,-6 4 7,-9 0-1,-6 6 17,-14-4 8,-6 2 26,-4-8-6,1-4-3,6-13-7,8-10-10,9-5 10,0-10 28,2-5-5,-4-11-22,-2-10-22,-3-5-10,-2-8-4,-1-9 3,-4-2-9,-1-3 6,-1 1-6,3 2 1,6 1-1,7 0 0,1 11 0,7 8 0,0 7 2,5 14-1,3 2-1,2 10-6,3 0-10,-1 3-11,-1 6-23,-5 5 38,-3 8 5,-7 11 7,-1 0 1,1 1-1,1-5-19,0-2-16,3-2-35,-2-5-20,3 5-72,1 1-74,-16 41-115</inkml:trace>
  <inkml:trace contextRef="#ctx0" brushRef="#br0" timeOffset="74560.2646">26692 5960 462,'0'-11'490,"0"1"-333,1-7-56,2 7-52,2-1-16,1 6 15,7-2-31,8 1-7,18 2-10,16 0 12,20 6-4,51 0-2,9 3 0,3-8 9,-54-3-10,-53 1-5,-4 2-1,-9-1-32,17-2-109,-19 4-31,-16-2 31,-72-22-385</inkml:trace>
  <inkml:trace contextRef="#ctx0" brushRef="#br0" timeOffset="74797.2782">26865 5994 590,'0'2'208,"-2"3"-175,1 6-25,-2 5-8,-1 9 57,-3 6 55,-2 7-38,-4 7-34,0 4 2,-4 2-13,-2 1-16,1-8 1,-4 1-1,1-3-13,0-7-40,-3-1-110,1-4-29,-15 27-83</inkml:trace>
  <inkml:trace contextRef="#ctx0" brushRef="#br0" timeOffset="75014.2906">26810 6355 703,'9'-18'215,"-2"3"-62,14-15-14,3 3-13,3-3-4,8 3-41,3 3-36,8 7-20,2 3-14,-4 12-11,-6 4 0,-2 10-6,-11 3-36,0 7-75,-7 7-45,-7 9-100,-10 3-28,-16 4 65,-93 47-54</inkml:trace>
  <inkml:trace contextRef="#ctx0" brushRef="#br0" timeOffset="75230.3029">26453 6638 693,'6'1'147,"9"4"-99,15-3 33,15 5 69,11-3-6,9 2-27,-1 4-54,1-4-24,-5 1-23,-3 1 1,-5-4-7,-10 0-10,-11-4-82,-4-4-43,-8-2 22,-1-7-100,-3-6-103,8-62-275</inkml:trace>
  <inkml:trace contextRef="#ctx0" brushRef="#br0" timeOffset="75867.3394">26746 5528 742,'2'-14'163,"0"6"-53,7-8-46,-4 6-2,1 4 16,4 1-30,13-1-29,13 0-8,18 6-1,14 0 4,51 12 5,-79-5-4,41 5 0,-5 5-1,-9-4 5,-5 0-8,-9-1-11,-3-2 9,-3 4-7,-1-7-1,-1-1 6,-14-3-5,-6-3 5,-13 0 4,-6-6 5,-3 3 44,-3-6-7,-4-9-53,-5-1 6,-6-9 27,-11 1-26,-6-2-7,1 1-5,-4 6 5,4 3 0,6 1-1,1 6 1,6 2 1,6 1 8,7 7-9,5 0-13,3 4-34,3 3-47,7 7 69,2 4 25,11 11 18,4 4-5,5 1-7,6 5 3,-1-1-7,-1 5-1,-5-4-1,-11 0 0,-7-5-12,-8-7-30,-8 1 39,-5-7 3,-9 4 7,-9-2 16,-16 2 5,-10 3-4,-6 1-24,1 5-13,12 3-176,16 4-188,6 58-253</inkml:trace>
  <inkml:trace contextRef="#ctx0" brushRef="#br0" timeOffset="76117.3537">27969 6586 276,'-4'12'82,"2"2"98,-9 8-33,2 1 35,1-5-19,3-9-34,4-3-21,-2-6-4,3 0-26,3 0-29,-2-1-25,2 1-24,-1-3 0,2 3-84,-1-2-105,0 2-70,4 0-32,25-7-20</inkml:trace>
  <inkml:trace contextRef="#ctx0" brushRef="#br0" timeOffset="76507.376">28681 6630 742,'1'-24'279,"2"1"-87,-1-29-89,0 4-46,-2-6-22,-4-5-34,-2 4 24,-7 7-14,-2 12-10,-3 11 1,-11 14 4,-6 11-6,-10 11-14,-4 15 14,3 18 0,1 12-8,3 11-5,9 1 2,6 0-5,11-2 1,10-4 0,8-3-8,6-8-4,7-10 6,-1-9 21,2-9 17,5-12 5,7-11 11,10-13-1,14-15-29,4-12-3,3-14-24,0-7-66,-2-11-89,-3-10-52,74-187-84</inkml:trace>
  <inkml:trace contextRef="#ctx0" brushRef="#br0" timeOffset="76753.3901">29089 5528 710,'-2'3'164,"-3"5"-163,-4 14-1,-9 12 1,-7 16 83,-7 23 2,-3 9-13,-26 71-8,-1 34-5,-6 28-24,30-103-12,23-67-6,-1 0-12,3-2 0,-7 37-6,10-10-78,5-14-80,13-12-56,8-14 31,17-11 33,106-63-119</inkml:trace>
  <inkml:trace contextRef="#ctx0" brushRef="#br0" timeOffset="77061.4077">29500 6245 996,'0'-2'280,"-2"-1"-115,-1-2-109,0 6-56,-4 8-53,-4 19 53,-14 14 5,-12 20 22,-9 16-15,-13 5 1,-8 7-5,3 2 1,8-4-8,15-12-1,17-13-8,11-14 6,13-11-23,7-9 5,6-7 20,12-11 42,16-7 45,13-12-43,9-7-16,8-12-22,-5-5-6,-8-6-37,-9-3-70,-8-3-101,29-94-261</inkml:trace>
  <inkml:trace contextRef="#ctx0" brushRef="#br0" timeOffset="77694.4439">29257 6061 847,'0'-4'202,"-2"-3"-80,4-2-43,-2 2 25,3-2-1,1 4-59,4 0-22,8 2-7,14-3-15,15 6 8,17 6-2,8 1-5,6 2 0,3 6 1,-4-1-1,-2 0 5,0-1-5,-4 2 0,-8-6 6,-17-2-6,-19-4 0,-14-3 7,-9-6 16,-7-4-24,-2-8-2,-6-9-9,-13-6 11,-5-5 8,-6-2 10,2-2 0,6 5-12,5 4-6,7 3 1,2 7-1,5 1-2,1 0 2,5 7 0,2-1 11,-1 5 10,6 4 12,-1 4-33,2 3-62,6 5 18,10 7 44,8 14 23,11 6-17,3 10 1,-5 7-7,-7 0-14,-10 4-2,-4 2 2,-9-2 14,-7 1 2,-7-6-1,-7-3 13,-2 2-1,-2-6-1,-6-3 0,-4-5 2,-2-1-14,-1-6-80,-5 0-118,-82 35-288</inkml:trace>
  <inkml:trace contextRef="#ctx0" brushRef="#br0" timeOffset="89755.1337">31101 5391 1209,'-4'-15'174,"-4"8"-78,2-13-37,4 14-28,2 6-10,2-2 35,2 4-20,3-2 15,19 0-27,25 0-2,70-2-5,44-4-16,-8-3 0,-73-2 11,3-10-6,7-2 0,2-7-6,-56 15 2,-6 1-1,-5 2 5,20-9-5,-16 1 0,-15 8 10,-15 2-11,-5 8-10,-2 2-19,-2 2 23,-8 8-51,-8 10 29,-14 13 28,-20 20 5,-13 18-5,-59 56 11,-28 28-10,-32 13 11,53-53-12,11-3 6,30-12-4,64-57 5,12-11-6,6-9-1,-10 18-10,15-20 0,7-15 10,9-14 58,10-19 53,22-28-66,50-71-30,37-46-7,-11-15 2,-53 58-9,-6-10 5,-9 5-1,-5 1-5,-6 6-11,-3 12-4,-10 10 15,-6-10-6,-12 70 2,-1 7 4,-1 5 9,5-31 1,4 16-10,-7 16 0,-4 18 0,1 5-2,-4 12-25,2 8-21,4 18 29,8 21 7,4 37 11,15 85-11,-6 40 12,-15 20-17,-24-60 8,-4 9 9,-10-8 20,3-17-13,1-3-6,11-12 0,3-20 8,6-18-8,0-75 6,0-4-6,2-7-1,-1 10-9,0-9 9,-2-18 2,-1-10 53,-3-13-5,-3-22-32,-10-26-17,-27-74-1,-27-38 0,-27 5 1,33 66 0,0-3 1,6 6-1,5-2 4,12 6-5,4 2 0,26 52 0,2 9 1,1-1 0,-6-37 0,7 13 0,7 14 5,1 16 9,3 12-2,0 13-3,0 8-10,0 8-12,-1-4-9,1 4-3,0 8-2,-3 4 10,6 3 15,-2 7-8,5-4-29,3-1 14,7 2 23,7-1 1,12 3 4,12 1 4,11-7 19,14 7-9,52 9 0,22 2-3,20-5-3,-52-15-6,-12-1-5,-8-12 8,-54 0-7,-6-4 5,-1 0-6,28 0 5,-10 0-5,-17-7 5,-11 4-5,-10 0 11,-7-2-6,1 1-4,-3 1-1,-4 1 3,0 0-4,-2 2-9,0 0 0,2 0-9,-2 0-19,2 0-5,0 0 13,0 0 1,0 2-5,0-2-5,-2 0-26,0-2-26,1 4-53,-30-13-128</inkml:trace>
  <inkml:trace contextRef="#ctx1" brushRef="#br0">28476 2514</inkml:trace>
  <inkml:trace contextRef="#ctx0" brushRef="#br0" timeOffset="114187.5312">10374 5863 644,'-7'-10'157,"4"2"-50,-4-7-37,4 10-17,3 5-53,0 0-14,0 0 1,0 0 13,1 1-27,2 4-9,6 11 36,6 7 7,5 11-1,2 11-5,2 11 0,3 10 1,-2 6-1,1-1 1,3-5-2,4-10-14,-3-12-2,1-12 1,0-12 15,0-5 15,4-7-14,10-10 7,12-10 2,7-7 14,12-17-16,-3-3-7,-9 6 17,-13 15-18,-19 18-19,-15 19-35,-6 17 48,-6 9 6,-2 14 25,-3 5 7,-3 3-10,-2 0 8,5-8-18,5-18-12,4-11-17,7-13 17,0-5 1,6-10 46,3-4 10,5-4-12,4-1-21,8-5-11,10 5-13,11 7-84,12 10-186,138 77-30</inkml:trace>
  <inkml:trace contextRef="#ctx0" brushRef="#br0" timeOffset="115780.6223">24181 8108 349,'2'-10'173,"8"-4"-76,4-10-64,14-1-6,12 0-3,9-1-3,2 2 5,-6 9 1,-11 9-6,-10 11-21,-9 8-24,0 14-12,-3 5 36,1 7 10,1 7 22,10-1-11,10 4-12,9-4 43,17-2 1,64 15-2,42-9-21,38-14-14,-66-24-7,-2 0 2,-9-4-10,-5-5 5,-7 5-5,-10-7 0,3 8 1,6 0 4,9-1-6,4-3 1,-1-4 1,-12 3-2,-12-6 1,-62 2-1,-10 1 1,-3 1 0,24 2-1,-12 3 0,-10 3-1,4 8-1,5 3 1,14 5 0,16 5 1,71 20 1,48-6 0,30-9 0,-76-19 0,-16-4-1,-15-4 1,-14-8 4,-57-5-5,-2-1 0,-1 1 1,34-6-1,-3-9 2,5-2 4,5-3-5,42-14-1,-81 29 0,36-11 0,-11 13 0,-17 8 0,-8 7-9,-14 9-6,-3 7-16,-7 8-4,3-3 35,1 3 0,0 0 6,3-5 19,1-3-2,5-3 5,6-7 28,13-4 1,11-5-11,59-12-14,35-21-17,25-14-6,-62 7-3,-6 2-5,-6 2 0,-6 0-1,-14 9 0,-52 15-14,-7-1-32,-11 8-20,14-5-77,-15 8-230,-20 17-138</inkml:trace>
  <inkml:trace contextRef="#ctx0" brushRef="#br0" timeOffset="117204.7037">31327 7395 679,'-1'-3'144,"1"3"-56,-4-3-40,4 3-4,4 0 52,-2 1 7,8-2-49,11-4-54,33-2 8,80-10-4,85 3 10,30 7-14,-86 7 23,-23 2-11,-14 0-12,8 4 0,-5-2 0,-6 3-6,7 2 0,-23 2-6,-70-7-15,-16 1-14,-6-2 25,15 6-19,-22-4-91,-11 1-18,-17 6 90,-28 3 54,-79 15 18,-87 7-5,-28 14-2,84-8 4,-5 14 6,2 16-8,10 3 8,10 4-6,15-12-4,29-26-2,67-30-8,14-4 0,10-4-1,-12 4 6,14-7-4,7-1 88,-2-1 34,2-3 11,1-8-48,5-14-70,5-16-17,11-25 0,30-66-1,30-25-17,26-4-2,-18 60-17,15 2-7,0 0-11,-1 6 38,-69 51 6,-10 3 11,-4 10 7,19-25 14,-18 15 0,-12 19 9,-8 12-30,-5 14 0,0 6-87,0 12 60,0 13 15,0 11 11,3 15 1,2 9-15,2 13 14,4 3 1,2 12-1,4 57-1,-6 20-8,-18 32 10,-12-69 0,-11-31 15,-5 2-6,18-59 3,-2-9-1,5-7-1,-14 33-9,5-17 5,6-21-4,4-15 14,6-8 17,-1-13 78,-8-6 47,-17-18-109,-19-18-32,-10-20-16,-9-9 11,7-9-10,4 0-2,12-11-8,-17-55-1,5-16 3,-1 16-10,40 106-5,6 2 19,0 4-19,-16-41 14,6 8 7,3 9 6,2 8-6,2 8-1,5 15-1,0 11 1,6 8-5,4 6 0,2 8-15,-1 5-56,-1 4 23,-3 6 35,0 6 8,-1-4-11,4 5-13,1-5-17,4-1-17,-1-8 42,5 1-17,-3 3-53,0 0-52,2 40-136</inkml:trace>
  <inkml:trace contextRef="#ctx0" brushRef="#br0" timeOffset="125939.2033">26848 7324 357,'-1'-2'270,"1"0"-134,-2-2-50,2 3-11,-1-2-5,-1-1-5,2 2 7,-3 2-21,2-1 1,2 1-11,-2 0-17,1 0-9,1 1-10,-2-1-5,1 0 0,1 0-1,-2 0-7,1 0-9,0 0-47,-3 2-61,1-2-37,1 7-3,-5 2-24,-10 22-135</inkml:trace>
  <inkml:trace contextRef="#ctx0" brushRef="#br0" timeOffset="126134.2145">26763 7495 569,'-3'-1'205,"2"-3"-86,1 1-50,-3 2-32,3-1-10,0 2-7,0-1-14,3 1-6,-2 0-90,3 0-144,25 1-6</inkml:trace>
  <inkml:trace contextRef="#ctx0" brushRef="#br0" timeOffset="126270.2223">26820 7457 333,'0'-2'222,"0"2"-119,0 0-65,0-1-38,9 2-158</inkml:trace>
  <inkml:trace contextRef="#ctx0" brushRef="#br0" timeOffset="132792.5953">5018 8110 241,'0'-11'218,"0"2"-82,0-6-43,2 9-27,-2 4-39,-2 2 11,2 2 34,0-2 10,0 2-28,-3-2-12,3 2-12,-1-2-20,1 0-9,0 2-1,0 0 0,0 1 1,1 6 23,4 7 7,-1 4 19,3 16-25,1 5-4,-5 6 2,1 9-2,2 0-8,2-1-7,2-1 3,4 1-7,2-1 4,-1 1-6,5 4 1,-4-1 8,1 1-9,-5-3 6,-2-4-5,-1-4 0,-2-5 0,-1-8-1,3-9 1,-6-3-1,3-8 0,-1-1 0,-3-7-2,3-4 2,1-3 1,0 0 11,3-10 6,6-10 54,14-16-21,9-24-25,13-20-10,40-66-4,21-33-11,4 7-1,-73 120 0,84-86 0,-86 99 0,-7 8 1,-7 4-1,25-24 1,-19 20 0,-14 13 10,-10 11 4,-5 1 23,-4 6-1,0 0 4,-2 0-5,-1 0-11,2 0-11,-1 3-13,2-3 0,0 3-1,0-3-7,-3 0-8,3 3-6,0-3-9,-2 0 6,2 0 5,0 0 2,0 0-1,0 0-18,-2 0-31,-2 0-52,-9 4-91,-11 8-245,-68 18-192</inkml:trace>
  <inkml:trace contextRef="#ctx0" brushRef="#br0" timeOffset="136501.8075">4992 7799 502,'-2'-3'144,"1"6"-55,-2-3-59,-1 1-9,-6 5 13,-3 0-7,-9 4-7,0 0 7,-2 3 3,0 5-14,-4 9 1,-4 5-8,-4 7 1,-2 2 1,-2 3-1,4-1-1,-1 6-8,3 0 7,2 6-8,3 5 1,6 5-1,5 2-1,10 1 0,8 0-6,14 0-13,7-8-8,15-1-32,11 2-6,11-6-24,15 4-86,123 45-40</inkml:trace>
  <inkml:trace contextRef="#ctx0" brushRef="#br0" timeOffset="136937.8324">6745 7957 633,'-2'-1'132,"-1"-1"-7,-2 1-100,4 2-25,-1 1-17,4 5-5,1 9 5,3 10 17,3 14 1,1 14 5,2 10-4,-3 9 11,-4 2-7,-1 1 6,-6-7 6,-8-3-6,-6-2-4,-11-1 10,-13 0 6,-11 2-2,-12 0-22,-8 2-27,-4-5-147,-117 60-302</inkml:trace>
  <inkml:trace contextRef="#ctx0" brushRef="#br0" timeOffset="139857.9994">8152 8293 714,'-4'-2'208,"1"2"-79,-4-2-70,4 2-20,-3 2 40,-7-4 8,-8 2-52,-15 0-16,-12 6-8,-14 5-6,-52 23-4,-28 25-1,7 5 5,96-44-5,9-4-12,8-3-13,-19 10-53,18-3-92,17-5-56,8-2 52,4-2-30,8-4 61,4-8-73,70-43 111,-50 22 105,-21 13 22,-2 6 126,-5-1-20,14 4-4,-7 8-47,-2 11 17,-2 3-32,-2 7-34,-3 9 28,-6 8 17,-5 6 1,-6 3-28,0 2-11,-4-2-14,2-10-12,5-2-9,0-8-23,-1-2-112,7-7-90,-2-14-321</inkml:trace>
  <inkml:trace contextRef="#ctx0" brushRef="#br0" timeOffset="140076.0119">8031 8416 898,'13'-5'178,"0"4"-122,17-3-49,8 6-6,17 0 11,10-1 41,59-2 7,31 1-29,8 8-13,-73-1-9,-7-2 0,-49-1-9,-6 0-26,-5-1-94,17 7-102,-16-5-52,-40-17-325</inkml:trace>
  <inkml:trace contextRef="#ctx0" brushRef="#br0" timeOffset="140311.0253">8502 8161 709,'-1'2'184,"-1"2"-160,-1 6-24,-3 13 0,-6 12 10,-6 10 57,-6 10 8,-7 9-34,-6 4-20,-6 6-5,1-3-1,1-8-7,8-9-8,10-8-53,7-12-90,6-8-29,17 0-98</inkml:trace>
  <inkml:trace contextRef="#ctx0" brushRef="#br0" timeOffset="140498.036">8416 8618 597,'1'4'201,"6"8"-191,0 14 32,4 15 63,4 4-34,-3 4-26,-3-2 0,0-2-3,0 0-18,5-11-17,2-1 13,3-10-20,5-9-42,6-9-74,3-11-1,72-115-154</inkml:trace>
  <inkml:trace contextRef="#ctx0" brushRef="#br0" timeOffset="140665.0456">8824 8086 754,'-2'-3'299,"2"0"-146,0-2-153,2 7-48,1 4 27,0 1 19,3 8 1,2 5 1,5 16-26,-2 9-161,21 81-261</inkml:trace>
  <inkml:trace contextRef="#ctx0" brushRef="#br0" timeOffset="140898.0589">9657 8367 861,'-4'-4'186,"-1"2"-57,1-4-35,0 2 2,2 0-4,2 1-46,-2 0-43,2 3-3,2 3-190,-1 4-169,0 9 125,-13 32-100</inkml:trace>
  <inkml:trace contextRef="#ctx0" brushRef="#br0" timeOffset="141376.0863">9969 8195 843,'-2'-1'230,"0"1"-136,-3-4-94,2 8-7,-3-2 7,-12 8 19,-15 6 1,-10 9-7,-14 12-11,-4 7 5,-6-5 5,9 0-11,4-5 5,9-7-6,9-4 1,10-5 4,6-4-5,10-7-51,5-6-54,3-1 25,2-5 1,2-2-77,3-6-77,25-33-148</inkml:trace>
  <inkml:trace contextRef="#ctx0" brushRef="#br0" timeOffset="141826.112">9454 8394 195,'-1'0'532,"1"0"-406,-2 0-71,2 0-14,2 0 61,0 0 0,2-1-102,3-2-5,11 0 5,9 0 11,8-4 2,9-3 2,2 4-7,-1 0 17,-7-2-10,-12 6-13,-10 1-2,-10 2-9,-4 1-39,-2 2-15,0-1 19,-2-3 37,1 0 7,1 1 7,0-1 15,1 0 8,-1 0-5,2-1-25,1 1-25,4 1 10,0 1 14,3-2 2,0 2 4,1 0-5,-4-2 0,-2 2 3,-2-2 10,-3 0 1,0 0-5,-2 0-3,2 0 0,0 0-6,-1 0-15,1 0-11,-2 0-58,2 0-36,0 0-40,-2 0-5,-5-4-71</inkml:trace>
  <inkml:trace contextRef="#ctx0" brushRef="#br0" timeOffset="142774.1662">9739 8054 616,'0'3'100,"-3"7"-98,-3 0 23,1 12 26,-2-1 24,0 3-3,2 5-27,-1 3-6,2 3-12,-4 2-1,-2-3 16,1 0 9,-2-2-11,-2-9-11,6-1-8,1-8 1,1-1 1,-1-6 2,3-3-4,3-1-6,-1-3-1,1 0-1,1 0-5,-1 0-7,0-3 8,0 3-8,0 0 7,0 0 1,0 0-9,0 0 8,0 0-7,0 0-1,0 0 1,0 0 0,0 0-1,0 0 0,0 0-1,0 0-1,0 0-4,-6 7 6,3-1 1,0 0 0,0-2 1,1-1-1,1 0-1,-2-2 1,0 3-1,-1 2 1,-1 2-1,-1 0 0,2 2 0,-4 5 0,1-1-1,-2 1 1,-2 2 2,1 4-1,-3-3 0,4 1 1,-2-4-2,1 2-36,1-4-76,3-2-44,0-6-68,6-6-64,9-44-216</inkml:trace>
  <inkml:trace contextRef="#ctx0" brushRef="#br0" timeOffset="142976.1778">9657 8422 679,'3'0'162,"6"0"-123,10-4-27,12-3 55,16-2 61,16-8-26,4-5-42,6 3-39,-8 3-6,-14-1-8,-8 11-6,-11 0-1,-9 3-48,-7 3-79,-5 3-103,-24-7-125</inkml:trace>
  <inkml:trace contextRef="#ctx0" brushRef="#br0" timeOffset="143254.1937">9987 8120 681,'-2'0'232,"1"0"-122,-1 0-100,1 4-10,-2 10-4,-4 13 4,-4 22 81,-2 28-3,-14 76-8,-9 33 4,-1-7-37,17-78-8,10-52-23,1-3 0,1-6 3,-4 44-8,3-9-1,0-14-75,8-11 33,1-20-115,0-25 14,-3-17 113,-18-133-598</inkml:trace>
  <inkml:trace contextRef="#ctx0" brushRef="#br0" timeOffset="143442.2044">9576 8722 817,'2'0'215,"-2"-2"-130,1 0-79,2 0 17,0 2 31,7-4-27,15 1-6,15-5 9,15-6 4,5 6-10,3 0-12,-5 0-6,0 5-6,0 3-102,91-6-376</inkml:trace>
  <inkml:trace contextRef="#ctx0" brushRef="#br0" timeOffset="143670.2175">10412 8400 1106,'0'0'202,"3"-1"-143,-3 1-47,3 0 7,0-3 17,9 1-4,14-2-19,16-2 11,10-8-10,4 3-8,-2-1-6,0 3-3,-4 3-72,-7-4-102,-5-1-174,9-35-433</inkml:trace>
  <inkml:trace contextRef="#ctx0" brushRef="#br0" timeOffset="144011.237">10694 8120 906,'0'-2'230,"0"2"-128,-2-2-102,4 2-1,-2 4-16,0 5 6,-3 8 11,-2 14 16,-7 8-5,-12 14-2,-17 10-9,-18 5-21,-13 5-74,-3 3-53,13-16 26,24-16 22,21-18 32,18-19-106,16-7 174,10-9 111,18-8-2,11-5 34,4-7-31,-2 3-38,-5-1-16,-1 6-8,-10 8-25,-4 3-14,-8 3-11,-11 10-33,-8 1-69,-18 10-204,-13 11 141,-145 78-168</inkml:trace>
  <inkml:trace contextRef="#ctx0" brushRef="#br0" timeOffset="144178.2465">10124 8936 682,'2'0'318,"2"0"-309,11-1 57,12-5-52,16-5 86,16 2-17,10-5-29,53-11-33,-81 18-6,33-9-15,-7 7-15,-16-5-93,-14 2-129,-2-25-295</inkml:trace>
  <inkml:trace contextRef="#ctx0" brushRef="#br0" timeOffset="144417.2602">10492 8775 319,'0'2'650,"2"1"-650,5 7-27,1 5 10,2 9 17,1 7 59,2 4 52,2 9-6,-4 6-50,-2 2-26,-2 1-10,-5-6-5,-4-3 2,-5-7-10,1-3 2,-5-3-8,-1-2-17,-11 5-61,-3 0-88,-12-3-2,-69-7-197</inkml:trace>
  <inkml:trace contextRef="#ctx0" brushRef="#br0" timeOffset="144607.2711">10251 9141 541,'-2'-3'343,"2"1"-118,0-4-114,0 6-42,0 0 35,2 0 13,0 0-33,-1-1-38,5 1-25,11-3-10,16 2-4,12-6-1,10 4-6,3 0-30,-4 13-128,-6 2-166,25 31-600</inkml:trace>
  <inkml:trace contextRef="#ctx1" brushRef="#br0" timeOffset="38048.1762">1984 12832</inkml:trace>
  <inkml:trace contextRef="#ctx0" brushRef="#br0" timeOffset="155614.9007">6407 10561 325,'-1'-5'186,"-1"1"-15,-2 0-16,1-2-17,0-1-20,-3 2-22,3 0-21,0-2 9,2 1-4,-1 5-14,2-2-33,0 6-21,-2-3-12,2 1-1,0 2-15,-1-2-8,0 1-9,-1 5-8,2 6 32,-6 14 9,-3 16 11,0 9-5,-3 10 12,1 3-8,4 7 4,3 1-8,2 4 0,2-3 0,0-3-6,6-9 7,-2-1-7,3-3 1,0 0-1,2-1 0,4 2-17,4-4 11,1-3 5,1-2-17,8-2 18,0-4 0,4-8 0,1-2 0,-1-6 5,-1-5 8,3-8-6,0-2-6,3-5 7,3-7-6,3-2-1,4-5 5,2-3 1,-1-1 2,-1 3 2,-7-1-10,-3-3 16,-2 3-7,3-6 1,0-2 11,9-4-10,-2 1 3,-4-2-7,-6 0 5,-5 2-2,-8 2 19,-2-3 18,-8-3 16,-2-3-16,-5-4-18,-2-3 0,-2 0 8,-2 1-11,-2-4-20,-2-1 1,0-6-8,-1 1 9,0 0-7,-2 0-1,3 4 0,0 0 7,2 3-8,0-2 0,-1-4 0,0-4 1,1 4-1,-1-3 1,-1 11 5,2 2-6,3 8 1,1 1-1,-2 0 1,2 6-1,-2 2 1,2 4 0,2 5 0,-4-1 1,2-2-2,-1 2 0,0 0 0,1-1 1,-2 0 0,4-4-1,-2 3 1,0-2-1,0 0 0,0 1 0,1-1 0,0-3 0,-1-1 1,4-4 0,-4 1-1,1-2 0,-1 4 0,2-1 0,-2 7 1,0 1-1,0 2 1,0-2 0,-2 6-1,1 0 0,1 0 0,0 0 0,0-2 1,-2 0-1,0 2 0,1 1 0,1 1 0,-1 0-7,1 0-25,-2 1-29,2-1-61,2 9-133,5 8-228,33 79 156</inkml:trace>
  <inkml:trace contextRef="#ctx0" brushRef="#br0" timeOffset="156303.9401">7805 11264 210,'0'-13'81,"0"0"13,0-14 55,-2 5 25,-1 3 46,2 8-2,-2 6-88,2 5-53,1-3-37,0 6-17,0-2-10,0-1-13,-3 1-4,3 2-13,-2 1-16,-2 4-1,0 11 34,-3 7 27,-6 14 18,-2 8 5,-9 4-17,-3 7-9,1-1 3,-6 1-18,1-1-8,6-6 13,3-1-7,8-9-7,6-11-14,5-10-29,0-11-13,6-3 1,-1-7-19,-1 0-26,2-1-58,2-5-25,5-1 51,8-12-51,42-59-144</inkml:trace>
  <inkml:trace contextRef="#ctx0" brushRef="#br0" timeOffset="156606.9574">7775 11294 492,'0'-1'219,"0"-2"-21,0-4-59,-2 7-19,0 0-3,2 4-27,-1-1-42,-1 0-48,2 1-23,3 9-4,4 9 27,4 17 14,0 12 14,2 10-4,-4 10-9,4 1-9,-4 2-4,-4 1 8,-1 2 17,-2-7-12,-1-2-15,-1-8 13,0-7 2,-1-11-15,-1-14-40,2-14-50,-3-6-51,2-9 99,-6-16-86,-22-99-181</inkml:trace>
  <inkml:trace contextRef="#ctx0" brushRef="#br0" timeOffset="156845.9711">7595 11628 500,'-5'-2'165,"0"1"-39,-1-3-30,1 1 20,5 3-28,5 0-88,1 0-37,6 4 37,6 2 25,11 2 94,7 0-53,1 2-33,-1-6-11,-3-3 4,-3 1 1,0-4-12,-1 2 1,-2-1-16,-1 1-63,-1 1-97,-1-1-176,16-1-45</inkml:trace>
  <inkml:trace contextRef="#ctx0" brushRef="#br0" timeOffset="157176.99">8219 11335 1064,'-3'0'222,"3"0"-120,-2 0-65,2 1-23,-2 5-14,2 1-21,0 11 21,2 11 32,0 20 1,5 10-5,-7 10 1,2 2-13,-2-1-4,-2-3-10,2-6 5,-3-3 1,2 0-7,-2-4 1,1-7-2,-3-5-26,5-11-37,3-17-51,-3-10-27,4-16 65,0-16-170,7-126-517</inkml:trace>
  <inkml:trace contextRef="#ctx0" brushRef="#br0" timeOffset="157709.0205">8244 11370 576,'0'-9'324,"0"8"-101,4-9-136,9 2-37,7-8-29,15-1 15,11-9 1,3 7-7,2 6-12,-8 4-8,-7 9-10,-8 3-1,-11 3-9,-4 3-17,-10 1-5,-4 7 16,-10 11 16,-13 9 31,-12 10 4,-10 5-23,0 1 3,6-9 3,10-12-6,12-13-6,9-9-6,7-5-12,2-3-11,2 0-41,4 1-40,2 2 59,5 1 38,3 2 7,5-3 19,3 4-4,-3-4-7,3-1 2,-5-1 17,-1 1 9,-5 1-7,0 5-2,-2 1 4,1 4-1,-3 6-6,1-2-4,-5 1-1,-3 6 29,-2-1-7,-3 2-16,-8 1 7,-2-1 14,-14 4-10,-6 5 11,-13-1-16,-6 1-13,1-11-7,8-9-11,8-12 20,13-4-20,11-8-50,4-1-148,14-29-315</inkml:trace>
  <inkml:trace contextRef="#ctx0" brushRef="#br0" timeOffset="161231.2219">9323 10722 630,'-4'-6'205,"0"0"-29,-3-7-38,1 10-17,6-1-20,-2 1-16,2 3-23,0 3-31,2-3-22,-2 3-9,0-3-16,0 0 8,4 1-2,-2 1 8,13 5 2,4 0 0,14 3 0,16 2 16,18-2 1,60-6 4,25-1 4,-1 3-16,-115 0 8,-6 6-17,-3-5 0,28 14 8,-5 2-7,-6-1 5,-5 1-6,-4-5 1,1-1 1,-5-5-2,-5-3-1,-5-2-15,-4-7-20,-1 0-27,-5-6-27,-2 0-48,-5 0-68,-30-4-169</inkml:trace>
  <inkml:trace contextRef="#ctx0" brushRef="#br0" timeOffset="161585.2422">9433 11394 723,'-1'0'249,"1"0"-113,-2-1-118,4 2-18,-1-1-3,2-1 2,4 1 1,4 1 0,10 4 76,15-1 12,13 2-25,8-5 0,2 1-22,6 1-14,-4-2-3,-3 5-11,-1 4-5,-1-3-2,-6 3 0,-5-1 0,-7 2 0,-5-3-6,-8 2-18,-7 4-45,-6-5-57,2 5-153,3 10-289</inkml:trace>
  <inkml:trace contextRef="#ctx0" brushRef="#br0" timeOffset="162642.3026">11114 10797 728,'2'-6'147,"-4"2"-51,4-2-35,-2 5-5,-2 1 25,1 0-8,-1 3-67,-1 1-6,2 12-57,-1 13 57,1 12 0,-3 28 15,-1 10 5,-3 4-1,1 3-5,-2-3-5,3 1-3,0 4 6,3-1-6,3-5-5,1-5 0,7-10-1,6-14-10,2-9 10,7-10 6,7-12 1,2-8 5,6-14 12,8-16 21,5-18-6,10-21-7,7-14-1,-1-12-20,-3-8 5,-7 3-8,-13-3-2,-7 5 0,-7 4-5,-8 2-1,-8 1 6,-4 0-6,-6 3 1,-7 7 5,0 8-5,0 16-1,-2 11 6,3 9 4,1 14 20,-2 7-4,1 2-26,1 2-14,-2 4-22,-1 9 2,-2 20 34,-5 27 0,-15 78 11,15-90 4,-8 54-3,0-8 0,4-14-2,5-5-10,0-11 12,6-1-11,-3-2 8,4-5-8,1-5 1,5-6-2,3-6-8,0-10-55,3-5-13,0-1-10,3-6-31,3-4-66,9-7-73,59-40-408</inkml:trace>
  <inkml:trace contextRef="#ctx0" brushRef="#br0" timeOffset="162904.3176">12157 11304 1055,'-3'-4'176,"2"1"-47,-2 2-119,-1 1-10,1 1-10,1 10 10,-6 5 3,-5 20 13,-11 23-4,-6 12-1,-4 12-4,-2 2 2,1-8-8,6-12 5,8-10 0,2-10-6,7-10-23,6-9-46,2-8-87,5-14-111,11-10 42,50-96-80</inkml:trace>
  <inkml:trace contextRef="#ctx0" brushRef="#br0" timeOffset="163130.3305">12208 11290 997,'-1'0'246,"1"3"-237,0 1-9,3 14-31,1 12 31,2 18 4,3 14 37,2 15-13,0 7-10,0 0-4,-5-1-7,3-14 2,-5-6-7,-1-11 5,1-5-7,-3-11-52,2-10-61,-1-12-107,-12-37-118</inkml:trace>
  <inkml:trace contextRef="#ctx0" brushRef="#br0" timeOffset="163327.3418">11919 11766 1080,'-1'-3'199,"-1"-1"-86,-1-1-58,4 2 16,1 1 2,1 2-52,4-4-21,15 1 0,11-4 9,16-3-9,11 3-7,4-1-100,2 4-97,106-25-281</inkml:trace>
  <inkml:trace contextRef="#ctx0" brushRef="#br0" timeOffset="163546.3543">12942 11480 222,'-1'-3'1045,"2"3"-877,-2-1-140,2 2-16,0-1-4,4-1 4,13 0-11,12-1 7,15-4-8,12 3 1,10-6-1,4 5-24,-1 4-62,-6 4-52,69 28-211</inkml:trace>
  <inkml:trace contextRef="#ctx0" brushRef="#br0" timeOffset="164279.3963">14079 11077 957,'-3'-7'165,"3"4"-96,-3-1-69,3 2-4,0 4-16,0-1 4,0 5 1,0 7-27,0 10 33,-2 16 9,-1 10 10,-1 13 1,-3 4 2,-1 8 17,-1 5 6,2 5-4,-1 2-16,4 4-2,2-9-7,5-7-7,5-8-7,7-13 7,7-16-39,3-10 39,7-21 18,10-15 46,10-19-17,9-20-22,6-12-4,0-15-10,-1-13-11,22-57-6,1-27-8,-2-17-1,-41 73-6,-10-8 11,-15-6 9,-17 79 1,-2 10 8,-4 9 16,-1-34 13,-4 21 16,-3 15-14,2 15 0,5 9 1,-3 6-40,3 7-24,-5 19-3,-5 26 27,-21 75 5,-7 66-5,7-20 1,24-126 0,2 2 11,2-2-1,-12 48 1,5-2 3,2-5-9,3-5 4,2-9-8,6-12-2,6-10-12,2-10-45,3-10-32,2-4-43,10-7-184,47-34-276</inkml:trace>
  <inkml:trace contextRef="#ctx0" brushRef="#br0" timeOffset="164530.4106">15174 11401 962,'-2'-7'303,"2"6"-123,-2-5-121,2 6-59,-3 7-30,1 11 4,-4 19 26,-4 18 27,-3 21-7,-4 13-8,-2 0-2,2-5-4,-2-7 2,4-9-7,3-6-1,3-10-9,4-15-81,7-6-63,5-19-77,53-45-59</inkml:trace>
  <inkml:trace contextRef="#ctx0" brushRef="#br0" timeOffset="165006.4378">15219 11495 975,'3'-14'175,"0"6"-65,9-14-61,6 6-29,6 0-7,7 2-2,3 3 2,2 7-2,1 7-5,-2 7-6,-5 6-1,-7 4-7,-8 5-1,-9 1-28,-7 2-4,-10 8 14,-19 3 27,-17 4 0,-16 2-3,-10-1-51,6-9-1,13-6 31,20-12 18,14-4 6,10-7 0,8-5 0,4-1-9,2 0 9,7-4 4,10-2 4,10 1 4,9-3-3,5 2 0,-6 3 9,-2 6-5,-4 4 11,-5 4 0,-2 4-7,-5 4-2,-11-1 18,-5 5 7,-8 2-2,-9 2 28,-11 2 9,-11 4 3,-11-2-29,-8 1-14,-1-5-19,10-7-16,10-6-10,9-6-116,5-9-203,-18-61-689</inkml:trace>
  <inkml:trace contextRef="#ctx0" brushRef="#br0" timeOffset="176000.0666">16285 11081 142,'-1'0'170,"1"0"-56,0 0-30,1 0-23,-1-4-2,1 4-14,-1 0-15,3 0-6,-2 0 7,-1 0 17,2 0 11,-2 0-11,0 0 1,0 0-4,-2 0-4,2 0-14,0 0-2,0 0-10,2 0-7,-2 0-2,0 0-5,-2 0 6,2 0 4,0 0-2,0 0 13,0 0 7,0 0 1,0 0-6,0 0-24,9 0-15,1-4 15,8 1 10,12-1 17,8 4-12,4 1-4,2 3-2,11 2 1,7 0 13,6 0 4,9-2 15,-5-1-30,-6 4 9,-8-4-20,-10 5 17,-9-6-18,-9 0 1,-2 2 5,-10-1 3,-7-2-9,-4-1-5,-7 0-19,-2 0-15,-3-1-22,-3-6-160,-9 3-148,-59-13-226</inkml:trace>
  <inkml:trace contextRef="#ctx0" brushRef="#br0" timeOffset="176578.0997">16139 11610 451,'-1'0'179,"1"0"-95,-2-1-51,4 1 0,-1 0 33,1 0 13,-1-3-43,2 3-28,2 0-8,-5-2-7,2 2 7,0 0 7,3 2-6,2 2 66,8 2 35,12 3-18,17-2-1,12-4 10,16-3-53,57-3-7,24 3-13,5 4-5,-73 4 3,-54-3-9,-7 1-3,-3 0 0,20 3 1,-8-2 1,-4 3-1,-1-6 7,-7 0-4,-1-3 4,-12 0-8,-3-1-5,-3 3 11,-2-3-6,-2 0 2,1 0-7,-1 3 3,2-2-4,-2-1-10,0 0 4,0 2 5,0-2 1,1 0 10,1 0-1,-1 0-9,1 0-17,-2 3-30,2-3-32,-2 0-47,1 0-48,-5 2-62,-31 19-40</inkml:trace>
  <inkml:trace contextRef="#ctx0" brushRef="#br0" timeOffset="179794.2837">18562 10761 280,'0'0'206,"0"0"-103,-3 0-43,3 0 9,-1 0 26,-1 0 2,2 0-14,0 0-22,0 0-13,0 0-16,2 0-32,-1-2-8,2 2-94,-1 6-112,2-2 49,-2 6 31,4 21-112</inkml:trace>
  <inkml:trace contextRef="#ctx0" brushRef="#br0" timeOffset="181699.3926">18525 10422 562,'-7'-7'145,"3"0"-74,-7-8 16,-4-1 48,1 2-35,-3-4-13,-2 5-25,2-5 7,-2 8-38,3 1-8,3 5-16,-5 4-7,-1 2 1,-3 5-1,-3 7 0,-1 4 0,0 4-1,2 1-6,5 4 5,-1 3 1,0 2 1,6 1-1,-1 2-5,2 4-3,2 3 8,4 7-19,-2 7 19,4 5-8,1 8 8,-1 6 2,2-4-1,2-1 1,1-6 1,0-5 4,-2-6 4,2 1-10,0 0 0,-1 5 8,-2-1-7,2 3 0,-2-2 10,0-2-11,0 2 1,-1-2 0,0 2 1,-1-7-2,-3 3 1,0-2 8,-1-4-8,-4-2-1,-4-2 11,-3 0-5,-3-4 15,-2 1-3,-5 0 10,-5-6-1,-3 3-1,-4-4 5,4-3 4,1-9-17,6-12-5,6-7 7,2-8-19,0-3 10,-1-14-11,3-10-21,2-9-105,8-6-83,11-5-110,49-74-61</inkml:trace>
  <inkml:trace contextRef="#ctx0" brushRef="#br0" timeOffset="181981.4088">18458 11925 619,'-4'3'263,"-2"3"-163,-7 9-52,-5 7-33,-2 11 9,2 5-6,-4 13-6,2 7 0,0 11-3,-4 2 2,0-3 2,1-7-5,2-10-8,2-11 15,2-13-14,2-9-1,5-10-50,-2-8-103,8-12-114,10-85-342</inkml:trace>
  <inkml:trace contextRef="#ctx0" brushRef="#br0" timeOffset="182224.4227">18465 11960 590,'0'0'115,"3"1"-86,2 3-8,4 6 78,4 2 34,6 7-43,1 13-60,5 13-4,5 17-20,0 9 78,-3 8-71,-2-1 5,-10 0-17,-8-9-1,-6-10 9,-6-10-9,-4-13-35,-2-9-22,-6-8-7,-3-9-53,-5-10-123,-60-59-320</inkml:trace>
  <inkml:trace contextRef="#ctx0" brushRef="#br0" timeOffset="182413.4335">18207 12321 723,'2'-2'256,"-1"-1"-185,5-1-71,9 1 0,10-3 58,13 0 67,12-8-41,10 1-35,3-5-26,-5 2-5,-12 1-15,-8 3-3,-8-3-29,-8-3-38,-6-4-103,2-62-196</inkml:trace>
  <inkml:trace contextRef="#ctx0" brushRef="#br0" timeOffset="183158.4761">18765 10455 717,'-3'0'198,"3"0"-91,-3-1-52,1 2-39,4 0-16,-2 6-24,3 10 15,0 6 9,0 9 18,3 14-4,-3 1-6,1-2-7,0-3 0,-2-8 8,3-8-9,3-10-1,-3-4 1,1-9 7,7-6 23,11-13 45,13-16-27,16-11-30,10-15-6,16-9-6,55-37-5,18-6 0,-109 88 0,-9 3 11,34-14-12,-15 14-6,-17 12 0,-12 11-7,-9 6-5,0 6-17,-11 6-4,3 4 21,-7 3-15,-7 1 33,-3 1 18,-12 1 23,-1 1 13,-10-5-14,-5-3-10,-1-5-9,-1-6 11,2-7-20,0-7 18,1-4-8,2-5 8,-2-8-29,-1-4 12,2-10 0,1-4-13,2-8 0,6-1-13,-2-1 13,2 0 6,3 8-6,-3 7-14,3 9 13,-2 9-20,6 10 12,0 8 3,2 9 6,-1 6-6,4 10 0,6 7-3,6 6-51,8 0-76,8 4-8,43 86-138</inkml:trace>
  <inkml:trace contextRef="#ctx0" brushRef="#br0" timeOffset="184569.5568">21233 11483 474,'-7'-3'54,"-1"0"-43,-12-1-4,-1 0 5,-7 2 41,-4 2-16,0 2 10,1 2-25,2 0 20,9 0 2,0 2-7,8-2-13,5 0-9,1-2-4,6 0-5,0-2 0,0 0-5,0 0 0,0 0-1,3 0 8,-3 0-2,1-2-2,1 2-4,-2 0 0,3-2-4,-2 2 4,2-4-29,-1 4-28,2 0-66,2-1 17,5-2-35,13-7-56</inkml:trace>
  <inkml:trace contextRef="#ctx0" brushRef="#br0" timeOffset="185033.5833">21227 11591 45,'-8'-14'511,"-2"3"-462,-14-13 2,-3 3-27,-6 3 35,-2 2-1,2 2 1,4 8-22,4 8-18,1 6-19,-5 16 0,-2 7 0,-6 10-7,0 11 7,-1 10 0,1 10 0,-3 3 6,6 2-1,5-5-5,7-6 0,12-12-16,8-12 1,5-14 9,6-7 6,9-12 7,7-12 41,17-16 30,16-14-55,14-22-23,51-58-80,4-29-73,-10-31-91</inkml:trace>
  <inkml:trace contextRef="#ctx0" brushRef="#br0" timeOffset="185296.5984">21505 10765 819,'-3'-4'213,"1"4"-136,-1 0-77,-3 16-40,-3 10 40,-9 19 7,-6 32-6,-18 68 11,-14 34 26,-11 27 1,22-65 1,6-12-8,9-18-17,20-62 1,2-8-10,1-3-6,-8 40 0,7-17-53,3-16-90,9-20-112,8-18-7,60-82 142</inkml:trace>
  <inkml:trace contextRef="#ctx0" brushRef="#br0" timeOffset="185498.6099">21434 11587 773,'3'-10'279,"2"6"-117,8-8-105,10-3-16,12 1 25,13-2-8,10 1-22,12-3-24,3 4-4,-1-4-7,1 6-1,-5-3-31,-13 3-35,-12-1-35,-17 1-41,-19 0-17,-58-13-352</inkml:trace>
  <inkml:trace contextRef="#ctx0" brushRef="#br0" timeOffset="185865.6309">21581 11518 213,'-1'10'174,"0"1"-125,-4 15 25,1 5 28,1 9 12,2 1-6,1 7-32,0-2-8,-2 5-22,-4 2-16,-1-6-9,-7-5-3,4-6 3,-2-8-21,2-6-27,-4-7-67,5-4-17,0-7-5,3-8 40,5-7-70,4-12-104,3-9 202,7-1 48,1 1 139,5 3 32,2 3-18,7 1 11,7 2 17,8 1-53,4 2-50,3 3-36,0 1-12,-2 9-15,-4 6-3,-10 1-12,-10 4-3,-8 3-63,-11 6-156,-13 4-44,-19 11 124,-142 72-80</inkml:trace>
  <inkml:trace contextRef="#ctx0" brushRef="#br0" timeOffset="186000.6386">21403 12146 544,'3'-1'195,"0"-2"-175,5-4 26,9-6 7,4-4-35,7-5-18,4-2-70,1 1-104,37-46-311</inkml:trace>
  <inkml:trace contextRef="#ctx0" brushRef="#br0" timeOffset="186533.6691">21803 11449 199,'4'-10'156,"2"-4"-105,6-8-15,0-6 72,4 2 3,-8 3 38,-2 9 70,-3 7 0,-6 6-83,3 1-73,-2 1-63,1 3-3,-2 6-9,-3 10 12,-4 14 74,-7 15-8,-7 16-21,-7 12-14,-2 4-10,-5 12-6,-1 3 0,0 2-14,6-2 7,8-12-8,10-13-15,12-14 4,6-20 2,4-10 2,1-15 7,6-9 25,11-16 47,16-16-12,13-12-31,10-8-20,-3-6-9,-8 3-39,-7 2-54,-4 3-53,-8 2-41,-4 0-140,7-85-447</inkml:trace>
  <inkml:trace contextRef="#ctx0" brushRef="#br0" timeOffset="187111.7022">21558 11273 1081,'0'-3'234,"0"0"-136,2 1-91,2 1 34,0-2 62,13-2-55,16-9-19,19-3-13,61-15 4,-71 26-5,39-8-5,-4 8-2,-10 3-1,-1 3 4,-8 2 1,-1 2-6,-11-1-5,-9 5 1,-9-6 5,-9 0-5,-10 0-1,-6-2 8,-6-2 9,0 2-17,-5-6 15,-4-6-8,-1-1-8,-9-11-2,-2 0 2,-3-5 0,1 1 6,0-6-4,3 2 7,5 4-9,1 5 1,6 3 5,3 11-5,6 5-1,4 4-24,2 1-38,9 9-20,6 8 43,16 13 39,8 7 7,8 5-1,-4-6 3,-11 0-3,-12-11-6,-9-3-1,-9-1-15,-6-7 10,-5 0 6,-8-2 16,-15 4 20,-20 2-13,-62 25-23,-61 5-48,-43 14-141,68-25-188</inkml:trace>
  <inkml:trace contextRef="#ctx0" brushRef="#br0" timeOffset="187568.7283">19138 11194 609,'4'-1'207,"1"2"-200,4-2 4,7-2 118,4 0 52,7-1-59,3 0-32,7 2-12,12-4-8,15 2-16,56 1-24,29 2-13,-4 1-7,-104 1 5,-8 1-15,-5-2 0,25 4-34,-19-1-46,-16 1-71,-13-2-128,-19 0-12,-11 2 114,-121 7-168</inkml:trace>
  <inkml:trace contextRef="#ctx0" brushRef="#br0" timeOffset="187812.7423">19450 11232 602,'0'2'105,"0"2"-102,-4 3-3,1 5 0,3 12 49,-3 7 70,2 11-53,-4 13 4,-5 5-10,-3 7 5,-2 7-14,-9 1-27,2-5-8,-1-6-5,4-13-1,2-10-3,6-14-7,5-11-51,4-6-65,-2-7-29,1-6 79,-1-46-134</inkml:trace>
  <inkml:trace contextRef="#ctx0" brushRef="#br0" timeOffset="187975.7516">19398 11632 558,'11'-7'189,"0"3"-75,19-5-9,3 6 18,1-2-16,2 5-38,0 0-38,3 6-14,2 2-17,2 6 0,-2 3-19,-6 4-148,-14 5-149,-47 51-155</inkml:trace>
  <inkml:trace contextRef="#ctx0" brushRef="#br0" timeOffset="188192.764">19095 12010 1013,'4'-1'272,"0"-2"-263,10 1-9,14 2 0,13 1 32,14 3 14,15 7-7,52 11-4,-82-12-17,41 9-6,-9-7-2,-10 2-10,-11-10-38,-9-6-17,-8-10-44,-13-2-77,-10-10-109,-18-71-221</inkml:trace>
  <inkml:trace contextRef="#ctx0" brushRef="#br0" timeOffset="188877.8032">19184 11089 485,'-3'-4'160,"2"2"-58,-5-4-7,2 2 37,4 4 21,2 0-33,3-3-86,1 3-34,8-6 0,14 1 6,19-3 38,21-7-16,65-7-1,29-1-27,14-2 8,-66 10 11,-11 4-18,-16 3 9,-50 1-2,-4 4-8,-8-1 1,22-2 8,-15 0-7,-14 3 10,-8 3 6,-6-3 48,-5 3 30,4 0-27,-1-4-21,-2-5-30,-1-5-18,-1-5-24,-6 0 6,0-1 18,-5 0 1,-2 0-1,-4 0-15,-6 4 15,4-1 0,1 5 7,9 5 2,9 0-9,6 5 0,3 2-52,3 2-23,5 5 28,8 5 47,5 8 13,4 0-6,-1 8-5,-4 4 4,0-1-6,-5 4-2,-3 6 2,0 3-7,-5 5 7,-2 2 1,-2-2 1,1-5 8,-2-7-4,-4-1-6,-7-3-74,-4-1-56,-7-1 17,-12-3-32,-10-1-143,-88 25-201</inkml:trace>
  <inkml:trace contextRef="#ctx0" brushRef="#br0" timeOffset="189178.8204">20100 11719 147,'-1'13'156,"1"4"-32,1 11 17,1 1-19,5-3 14,1-6-37,2-8-3,-1-5-43,5-1-2,-1-6 13,3-7 32,1-4 3,-3-10-19,-1-5-35,-7-1-8,-6 1-10,-5 2-12,-6 3-15,1 3 0,-7 7 2,0 3 14,-5 6-5,5 8-11,-1 8-5,2 1-100,7 7-93,12 5-110,57 11-271</inkml:trace>
  <inkml:trace contextRef="#ctx0" brushRef="#br0" timeOffset="189981.8664">22790 12004 740,'-2'-7'209,"0"7"-47,-2-7-53,2 4 2,2 3 24,0-4-19,0 4-28,0 0-38,0 0-36,0 0-14,2 0-12,-1 4-31,2-4-28,5 3 4,12 4 67,15 2 9,18 1 31,8-2-4,3-2-1,-4-1-7,-10-4-16,-7-1 15,-7-1-12,-6-2-13,-6 1 4,-7-2 1,-8 2 1,-6 2 8,-3 0-4,0-2-12,3 2-7,5-2-53,4 2 33,7 0-77,-1 2-112,0 2-251,25-16-288</inkml:trace>
  <inkml:trace contextRef="#ctx0" brushRef="#br0" timeOffset="191083.9294">24970 10883 672,'-13'-16'195,"-1"-3"-89,-16-19-49,-5 3-4,-4 2 14,0 1 19,5 5-31,6 9-20,8 5-17,4 9-18,7 1-8,-6 7 2,0 4-1,-4 8 6,-7 1 0,5 5 0,-9 4 1,3-5-6,4 7 0,-1 5 6,9 6-18,-1 2 1,7 10-11,2 8 11,4 2 17,3 6 12,2 0-4,-1 1 7,1 1-5,-2-5 2,-3 6-10,-7 8-1,-5 8 40,-14 63 7,-2 11-21,9 7-11,7-51-14,-2 3 8,-1 0 7,-2-10-16,6-69 11,2-7 11,1-5-11,-13 28 4,0-11-5,2-7 8,-2-11-7,-5-4 3,-1-9 12,-3-2-1,-7-10-8,-5-5-11,-4-15-7,3-8-3,4-8-88,5-11-31,18-6-71,13-8-148,46-112-389</inkml:trace>
  <inkml:trace contextRef="#ctx0" brushRef="#br0" timeOffset="191369.9457">24775 12148 744,'-2'2'283,"1"6"-278,-10 14-5,-2 18 0,-7 20 16,-8 21 37,-12 65 10,28-94-24,-12 47-17,3-8-10,3-16-1,4-12-10,3-12 5,1-14-1,0-8-5,7-12-66,-5-12-51,8-10 103,8-17-158,8-19-59,10-22 67,9-12 19,56-148-89</inkml:trace>
  <inkml:trace contextRef="#ctx0" brushRef="#br0" timeOffset="191759.9681">24749 12400 156,'3'-23'193,"0"7"-32,3-20 1,1 10 13,0 7-13,3 8-39,5 0-57,14 1-36,8 4-21,7 4 5,1 6-13,-6 3 0,-9 6-1,-12 0-7,-8 5-14,-5-3-30,-11 7 13,-12-2 38,-18 17 29,-21 6 31,-59 37-36,82-58-23,-24 14 15,25-12-16,21-17-23,13-1-44,3-6 4,2 5 7,2 5 56,10 6 21,4 0-10,-1 5-2,0 1-3,-6 0 7,1 1 10,-6 0 7,-4-1-15,-2 0-14,-7-7 8,0-1-9,-4-4 24,-10 1 57,-14-1 5,-17-3-46,-13-2-40,-3-5-6,4-7-130,18-16-100,24-109-436</inkml:trace>
  <inkml:trace contextRef="#ctx0" brushRef="#br0" timeOffset="192159.9909">25098 10703 611,'0'2'133,"2"-2"-133,3 1-13,2 3 12,3 2 1,0 2-78,18 25-89</inkml:trace>
  <inkml:trace contextRef="#ctx0" brushRef="#br0" timeOffset="192916.0342">25106 10600 532,'0'5'172,"0"2"-172,-1 7-1,1 9-14,-3 7 15,-1 6 39,0 4 1,2 9-29,2 1 7,0-1-2,6-6 11,-2-8 5,2-7-4,-2-11-4,2-7 2,-2-8 8,2-8 80,18-8 56,9-15-91,24-16-44,50-44-17,-66 58-12,41-34-5,-5 3 5,-13 13-4,-11 2 4,-10 16-5,-11 10 0,-5 7-1,-1 11-7,-5 6-2,2 11-5,-6 2 4,-1 12-14,-7-1-8,-3 5 8,-10-1 8,-4-2 16,-8 1 7,-11-7 34,-10-1 22,-13-6-17,-11-3 1,1-9-22,3-4-1,13-8 15,14-5 24,6-9-25,11-6-34,0-5-4,1-4-9,2-3 3,4 2 6,-4 4-7,0 9 7,0 5-17,0 9 10,6 8-7,-1 3 5,-6 8-13,-3 4 22,-5 9 0,-3 3-1,6 3-50,0 1-14,4-2-14,0 3-53,-6 0-141,-37 36-300</inkml:trace>
  <inkml:trace contextRef="#ctx0" brushRef="#br0" timeOffset="193893.0901">26141 11532 754,'2'-4'216,"-2"4"-51,3-4-109,3 0-25,13 0 11,15-2-9,15-1 3,16 3-21,5 4 0,3 2-7,2 1-8,-4 2 0,-5 1 8,-15-1-8,-17 3-43,-13-4-113,-11 6-111,-36 6-250</inkml:trace>
  <inkml:trace contextRef="#ctx0" brushRef="#br0" timeOffset="194141.1042">26144 11609 558,'3'5'246,"4"6"-210,9 8-24,-1 6-12,1-1 26,-3 2-1,-6-3-13,-7 6 17,-6 11 11,-10 4 7,-9 10-7,-9 1-10,-4 3-3,-2-4-15,7-8-12,7-4-64,9-12-110,10-10 15,1-6-57,22-16-33</inkml:trace>
  <inkml:trace contextRef="#ctx0" brushRef="#br0" timeOffset="194323.1147">26132 11997 331,'3'-10'326,"-1"6"-71,5-8-102,4 1-86,8 5-31,6 3 21,8 1 11,3 1-14,4 1-12,7 0-29,-1 1 1,0 4-14,-2 5-13,-9 3-108,-11 4-145,-19 5-74,-80 67 49</inkml:trace>
  <inkml:trace contextRef="#ctx0" brushRef="#br0" timeOffset="194548.1275">25798 12358 542,'2'-6'347,"-1"6"-92,4-7-248,1 7-5,13-1-2,18-1 103,20-2 7,65 1-37,26 8-31,7 3-13,-115-11-10,-5 3 1,-7-1-13,21-3 1,-21 2-7,-12-1 9,-13-6-10,-3-7-15,-3-13-87,-6-8-70,-4-10-119,-48-108-220</inkml:trace>
  <inkml:trace contextRef="#ctx0" brushRef="#br0" timeOffset="195153.1621">26150 11330 621,'-4'-10'192,"-1"5"-43,-2-10-89,3 8 28,4 4 25,2 0-26,1 3-87,3 0-30,9 3 1,17 3 29,15 3 11,20 1 2,50 3 26,-77-9-18,41 6 9,-4-3-19,4-4-4,-4-1 5,-2 0 2,-9-2-8,-11 0 4,-21-2-4,-16 2 5,-12 0 16,-10-2 33,-4-5 10,-7-6-68,-7-7 11,-6-2-7,-7-3 0,2 2 2,-1 0-8,-2-2-8,2 1-17,0 2 10,7-1 8,0 1 7,9 4 10,7 0-9,7 12-1,4 0-10,1 5-33,4 4 1,6 4-17,6 6 45,12 10 14,5 3 6,3 4-5,2 3 0,-3 3 7,0 0-8,-2 7 1,-1 1 5,-2-2 3,-6 0-8,-8 1-2,-5-9 1,-12-1-20,-6-9 10,-9 1 5,-9-2 5,-13 5 20,-9 0-20,-5 6-71,6 2-263,-14 36-298</inkml:trace>
  <inkml:trace contextRef="#ctx0" brushRef="#br0" timeOffset="195351.1735">27254 12180 735,'0'1'675,"0"1"-580,-1 2-94,1-1-1,-2 1 0,1-3 11,1-1 19,0 2-30,-2 4-3,4 5-48,1 10-87,10 3-81,13-6-54,104-18-429</inkml:trace>
  <inkml:trace contextRef="#ctx0" brushRef="#br0" timeOffset="195687.1927">27955 12073 342,'0'-19'556,"1"3"-430,1-17-57,-4-7 51,-2 0-6,-6-6-34,-2-3-10,-2 8-19,-2 6-49,-1 6-2,0 10-10,-2 10-8,-1 15-22,-10 13 5,-7 18 22,-6 15-2,-1 14 13,-3 15-8,3 6-2,3 3 3,11-11-23,15-12-23,12-13 12,6-18 43,11-10 12,2-13-3,12-13 6,11-16 4,12-15-19,5-18-42,4-13-53,6-3-94,92-128-37</inkml:trace>
  <inkml:trace contextRef="#ctx0" brushRef="#br0" timeOffset="195928.2065">28300 11160 973,'0'0'115,"-1"6"-115,-4 9-175,-4 9 107,-12 19 68,-2 9 45,-9 19 21,-2 13-7,-21 61-1,35-91-8,-16 46-16,5-5-8,9-6-16,7-8 2,9-10-12,6-10-60,7-8-132,60 9-115</inkml:trace>
  <inkml:trace contextRef="#ctx0" brushRef="#br0" timeOffset="196258.2253">28825 11612 1199,'-1'-3'256,"1"0"-247,-3 1-9,1 10-192,0 12 108,-9 9 71,2 13 13,-5 14 0,-2 11 13,-6 7 5,-11 6 6,-10 5 8,-14 5 7,-42 59-14,67-98 2,-20 38-21,17-21-6,25-24-30,14-19 24,13-19 6,13-6 75,14-17-25,16-11-20,5-11-30,1-4-9,-8 2-35,-4-3-68,0 5-103,1 0-58,82-82-367</inkml:trace>
  <inkml:trace contextRef="#ctx0" brushRef="#br0" timeOffset="196836.2584">28528 11559 910,'4'-9'228,"-4"5"-123,1-7-75,5 4 39,-3-3 22,3 1 8,3-1-31,6 1-53,10-1-10,12 3-5,14-1 0,12-2 1,8 6 8,49 2 0,-83 3-9,36 3 1,-15 1 5,-13 7-6,-14-3-1,-11-2-1,-6 1-8,-10-4-5,-1-2-3,-6-2 4,3 0 13,-4-2-8,-3-7-2,-6-4 10,-3-6-21,-10-4 17,-1-6 5,-6-1 7,0 2 2,3-4 2,2 3 1,3 6-6,7 7 13,8 0 22,7 9-37,3 4-4,4 3-42,5 6-57,4 8 73,6 8 25,6 11 1,3 9 0,-1 2-1,-6 8 1,-6 0 0,-2-4-6,-2-7 6,-7-3 0,-1-8 0,-3-5-2,-3-7-4,-3-8-6,-13 3 11,-20 2-14,-66 5-29,-88 5-190,-54-12-324</inkml:trace>
  <inkml:trace contextRef="#ctx0" brushRef="#br0" timeOffset="197804.3138">16826 13797 703,'0'0'260,"0"0"-152,0 3-108,4 3-59,7 7 59,12 6 9,10 5 49,8 4-23,9 2 41,7 5-5,7 0-8,5 1-30,9-2-3,44 12-6,18-6-23,-101-28-1,-3 1-25,35 9-107,-20 1-236,6 26-124</inkml:trace>
  <inkml:trace contextRef="#ctx0" brushRef="#br0" timeOffset="198023.3263">16887 14611 1118,'-2'-4'239,"4"2"-149,4-6-90,1 8-74,10 0 74,8 0 35,11 6-8,12 0-8,5 4-8,6 2-11,7 5 0,3 4-42,9-7-58,68 12-65,115-13-218</inkml:trace>
  <inkml:trace contextRef="#ctx0" brushRef="#br0" timeOffset="198750.3679">19697 13569 898,'-10'-10'150,"-3"-1"-80,-13-7-13,-3 2-28,-7 1 1,-3-3 0,-3 4 10,5 1-5,6 4-7,1 0-10,5 8-4,1 1-14,-1 1-1,-1 5 1,-4 1-1,0 8-2,-1 0 3,4 7 0,0 5-1,3 10-5,3 8 4,3 7-11,5 11 4,6 5-2,7 6 10,7 8-5,3-1 6,3-1 0,0-7 15,-1 3-15,-2-3 15,-4 2 8,-4 7-5,-2-2-9,-2 3 1,-1 0-1,-3-5 9,1-6-7,-2-2 1,-2-6 0,-2-6 4,-2 5-5,-9 1-10,1-4 19,-7 0-5,-4-9 3,-5-3-2,-8-3-1,-8-6-1,-10-4 4,0-15-6,3-13-12,7-22-15,13-19-69,12-21-129,12-17-248,40-131-179</inkml:trace>
  <inkml:trace contextRef="#ctx0" brushRef="#br0" timeOffset="199075.3865">19674 14938 1118,'-2'0'245,"2"2"-212,-4 0-33,4 2-18,-3 9-6,-8 9 14,-4 16 10,-6 11 0,-8 13 12,-3 8-12,-5-1 2,-3 0 5,1-3-5,0-12-1,8-5 8,6-10-9,6-8-173,9-9-124,7-11 20,27-41-264</inkml:trace>
  <inkml:trace contextRef="#ctx0" brushRef="#br0" timeOffset="199335.4013">19745 15007 791,'0'0'220,"0"0"-220,2 7-7,-1 8-64,3 8 71,-1 10 42,-1 11 32,0 8-11,-2 5-3,0 5-35,0-1-2,0 4-13,0-6-1,-2 8 5,0-2-7,-1-3-6,-1-6-1,1-17-21,0-16-80,0-6-130,0-12-21,-25-14 93</inkml:trace>
  <inkml:trace contextRef="#ctx0" brushRef="#br0" timeOffset="199511.4114">19542 15521 590,'-10'-11'220,"4"4"-52,-8-9-33,9 9 21,5 3-25,4 3-110,2-2-21,3 0-45,10-7 45,14-3 15,15-9-15,13-9 0,2-4-143,-4-4-160,44-67-185</inkml:trace>
  <inkml:trace contextRef="#ctx0" brushRef="#br0" timeOffset="199853.431">20196 13274 845,'0'-5'140,"0"3"-31,0-1-98,0 4-11,0 1-12,0 5-11,0 4-55,0 11 78,3 16 8,-3 17 49,-3 9 6,-7 10-17,-2 10-22,-9 5-23,-2 4 20,-2-6-4,1-4-17,3-15-90,5-9-81,7-18-92,2-28-62</inkml:trace>
  <inkml:trace contextRef="#ctx0" brushRef="#br0" timeOffset="200327.4581">20365 13297 810,'-1'-6'192,"2"5"-25,-1-4-115,1 5-50,4 0-2,8 0-3,14 2 3,14 2 10,10 5-4,2 5-5,-6 3-1,-11 4-12,-12 3-25,-12 0-56,-6 0 66,-14 4 27,-13 7 27,-20 8 3,-20 7 7,-59 31-14,81-65-23,-28 18 0,15-13 6,23-15 9,16-8 33,9 1-5,7-4-43,3 4-18,1-3 17,10 0-17,8 2 12,8 5-3,9 10 8,-1 7-16,-4 12 8,-7 6-18,-9 1-9,-6 4 27,-9-8 4,-4-10 5,-7-2 19,-8-6 44,-16 0 60,-17 4-37,-65 17-44,-25 3-15,100-40-24,12 3-3,-22-1-71,26 7-137</inkml:trace>
  <inkml:trace contextRef="#ctx0" brushRef="#br0" timeOffset="200712.4801">21012 14645 1237,'-3'-3'239,"3"-1"-149,-4-3-90,5 7-192,2 3-138,3 1 96,1 3 90,31 8-146</inkml:trace>
  <inkml:trace contextRef="#ctx0" brushRef="#br0" timeOffset="201613.5316">21370 14132 1200,'3'-1'210,"5"-1"-210,9-3 0,12 1 20,11-2 31,17-2 37,47-5-37,32 5-22,-3 8-10,-96-2-11,-5 2-2,-3-3-5,26-1-1,-13 3-25,-12-3-64,-12 2-47,-15 2-71,-51-11-48</inkml:trace>
  <inkml:trace contextRef="#ctx0" brushRef="#br0" timeOffset="201844.5449">21379 14246 856,'0'0'184,"0"6"-184,0 6-18,4 5 11,0 15 7,1 10 43,1 10-2,-1 11-8,-4 9-9,-4 8 10,-3 3-13,-4-9 0,-2-5-10,-2-7-10,1-6-1,0-6-38,3-4-94,2-8-84,-4 14-239</inkml:trace>
  <inkml:trace contextRef="#ctx0" brushRef="#br0" timeOffset="202048.5565">21589 14620 1171,'3'-4'169,"3"1"-109,11-7-48,6 4-4,7 0-8,5 6 6,2 6-6,2 2 0,0 6-8,-2 5-58,-5 1-85,-15 5-101,-11 1-200,-76 52 145</inkml:trace>
  <inkml:trace contextRef="#ctx0" brushRef="#br0" timeOffset="202243.5677">21240 15089 661,'3'0'588,"5"2"-588,9 0 8,15 2-8,13-1 57,14 1 7,13-1-19,6-3-4,1 3-22,-6 1-4,-6-3-9,-13-1-6,-16 0-33,-12-5-38,-7-8-31,-8-10-127,-11-86-330</inkml:trace>
  <inkml:trace contextRef="#ctx0" brushRef="#br0" timeOffset="202850.6024">21478 13687 856,'-11'-25'214,"1"7"-110,-10-22-62,7 10-26,-2 6 43,7 4 43,4 6 4,4 8-14,3 2-92,3 4-71,8 1 53,9 5 18,16 1 42,15 5 0,17 4 0,58 12-9,29 2-18,21 4 6,-55-13-12,-2-5-8,-11-2 9,-16-8-9,-56-6-1,-11 0 0,-7 0 1,19 0-1,-23 0 13,-13 0 11,-11-6 33,-6-12-33,-13-11-24,-17-9-15,-15-1-21,-13 0-15,0 6 26,9 5 25,16 10 5,19 7-5,12 5 0,11 9 0,2-3-6,4 0-6,0 0-18,2 3-37,4 8 2,6 5 17,12 9 33,10 5 15,10 5 2,3 5 22,0-3-3,-8 1-6,-9 2-3,-14-1-12,-7-1-14,-13 1 14,-16 4 9,-13 10 17,-16 4 16,-9 6-23,-2 0-19,9-7-110,17-4-225,0 38-403</inkml:trace>
  <inkml:trace contextRef="#ctx0" brushRef="#br0" timeOffset="203062.6145">22977 14959 1431,'0'2'153,"0"2"-151,-2 1-2,0-1-2,-2-1 2,3 0 66,-2-3-22,3 0-31,-2 4-13,1 5-7,-1 5-131,7 5-189,57 13-214</inkml:trace>
  <inkml:trace contextRef="#ctx0" brushRef="#br0" timeOffset="203458.6372">24045 14716 787,'-5'-29'171,"0"3"-121,-4-26-16,-8-2 2,-7 2 27,-7 7 0,-1 2-6,-5 11-16,2 11-41,-1 11-6,-3 13 6,-3 11 9,-2 14-8,-3 19 0,3 20-1,-2 15 1,-21 71-1,12 17 6,45-120-6,0-3-1,-5 37-5,11-19-12,8-20-9,6-18 15,14-15 12,12-17 72,19-20-27,64-50-45,39-45-75,-1-30-144,-61 27-42,-9-10-369</inkml:trace>
  <inkml:trace contextRef="#ctx0" brushRef="#br0" timeOffset="203667.6491">24416 13655 885,'-1'-6'257,"1"6"-122,-1-3-135,-1 19-32,-8 17-41,-13 33 73,-32 92 79,-38 88-2,-18 11 1,45-98-17,21-21-25,22-35-19,22-63-17,1-5-30,5-6-80,7 29-65,13-17-137,95-24-205</inkml:trace>
  <inkml:trace contextRef="#ctx0" brushRef="#br0" timeOffset="203976.6668">25108 14173 1158,'0'-4'189,"-2"6"-184,-6 2-5,-5 18-23,-14 17 23,-11 20 18,-11 20 23,-29 71-8,-6 35-11,0-3-7,61-135 0,8-8-1,3-6-14,-6 28-27,12-10-3,12-14 30,6-11 0,12-10 20,11-13 44,12-10-11,13-10-29,8-8-24,-4-4-14,-11 0-41,-9 0-29,-10 1-38,-8-5-64,20-60-90</inkml:trace>
  <inkml:trace contextRef="#ctx0" brushRef="#br0" timeOffset="204510.6974">24722 13919 581,'-4'-12'583,"0"2"-424,4-6-50,10 2-73,-2 6-13,12-9 17,10 4-1,9-1-16,13 3-8,12 7 1,0 1-14,5 6 8,-1 1-8,4-1 7,-5 5-3,-5-3-6,-7 1 1,-10 0 11,-9-4-6,-11 0-6,-12-2 1,0-4 16,-7-3 1,-1-8 1,-5-2-19,-5-6-43,-8-3 43,-8-4 7,-12 5-6,-4-2-1,-4 3 2,0 2 5,4 1-1,8 2 2,9 7-1,11 0 2,9 8-9,4 2-46,8 2-41,12 4 75,13 1 12,16 10 13,8 6 10,-3 4-8,-9 5-9,-15 4-6,-14 5-8,-8 1 8,-11 1 14,-8 1-13,-7 2 14,-8-1 3,-17-5-18,-20 8-3,-70 24-167,-62 5-178,-27-27-469</inkml:trace>
  <inkml:trace contextRef="#ctx0" brushRef="#br0" timeOffset="205687.7647">22842 14664 1092,'-4'0'255,"4"0"-204,-3 1-51,0 11-51,-1 1 31,-2 11 20,3 0 10,0 6-1,3-8-7,4-2-2,2-1-18,3-6 1,2-7 17,4-2 47,0-6 4,4-3-5,0-5-16,-1-9-6,-4 0-4,-8-3-1,-8 5 2,-1 7 3,-4 7 24,2 4-18,2 1-30,-6 8-10,-4 8 10,-8 11 14,-3 8-8,3-6-6,8-5-12,10-9-12,3-9-2,4-7-2,2-2 28,-1-6 10,4-3 40,7-12-22,2-11-17,4-5-5,-8-1 2,-7 9-8,-7 11-14,-4 12-19,-1 4 32,2 6 1,-6 6-2,-8 13 2,-9 11 9,-4 8-8,7 0-1,5-7-3,12-13-3,4-5-24,5-10-7,3-2-22,-1-4 43,3-6 16,4-2 27,3-10-14,2-5-7,-4-6 9,-9 3-15,-8 6-21,-5 11 21,2 3 26,-2 8-19,-5 8-7,-5 8 0,-2 10 1,-3 6 0,9-1-1,6-4-11,11-10-28,3-9-14,3-4 53,3-6 0,7-9 38,0-2-8,7-9-6,-4-6-6,-2-5 0,-10-1-9,-8 2-9,-2 6-7,-4 4-21,1 12 28,-2 5 10,3 3-10,-1 9-16,-4 11 16,-5 6 6,1 5-5,1 0-1,9-10-20,3-5 0,4-10-20,-1-2-20,0-6 55,1 0 5,2-5 27,7-8-9,2-4-3,-2-5-3,-4 1 3,-5 6-13,-5 5 4,1 3-6,2 9-164,22 19-445</inkml:trace>
  <inkml:trace contextRef="#ctx0" brushRef="#br0" timeOffset="206490.8106">21104 13406 784,'-2'3'213,"-3"2"-149,-5 13-53,-10 14-11,-4 14-1,-4 18 1,0 23 0,-10 81-3,1 77 3,-3 23 0,16-99 6,0 17 3,2-10-7,14-14-2,2-4-98,3 18-82,14-9-57</inkml:trace>
  <inkml:trace contextRef="#ctx0" brushRef="#br0" timeOffset="207212.8519">26067 13960 948,'2'1'165,"3"9"-165,7 6-31,0 13 14,3 15-1,-7 12-19,-13 9 11,-7 18 26,-15 5 66,-34 60-21,-26 17-13,-39 8-17,10-59-15,-18 4-21,-18-2-161,-12-11-290</inkml:trace>
  <inkml:trace contextRef="#ctx1" brushRef="#br0" timeOffset="108384.1992">2017 13395,'0'0,"67"0,-34 0,66 33,-99-33,33 0,66 0,-66 0,66 33,-32-33,-1 33,0 0,-33-33,99 0,-33 0,-32 33,-1-33,-33 0,66 0,33 0,-99 0,67 0,-34 0,-33 0,0 0,66 33,-99-33,66 0,-66 0,100 0,-67 0,33 0,0 0,66 0,-66 0,-33 0,0 0,34 0,-34 0,66 66,66-66,-65 0,-67 0,66 0,-66 0,33 0,33 0,-99 0,33 0,33 0,-66 0,34 0,32 0,-33 0,33 0,0 33,0-33,-33 0,33 33,-33-33,1 0,32 0,-33 0,-33 0,66 0,-66 0,33 0,-33 0,66 0,-33-33,0 33,-33-33,0 33</inkml:trace>
  <inkml:trace contextRef="#ctx0" brushRef="#br0" timeOffset="221754.6837">5004 16185 1253,'0'-1'192,"5"1"-167,8-3-25,13 1-1,8-8 1,7-7 9,2-3 8,-2 2 5,0 5-16,-5 2 2,-6 7-2,-8 4-5,-2 1-1,-5 3 1,2-2 0,-4-2 0,0 0 10,0-3-2,-1-3 6,-3-9-2,-3-9 5,-3-10-7,-4-9 1,-10-2 21,-7 3-2,-7 6-10,-6 10-4,-5 8-16,-8 10 10,-8 8-4,-4 4 8,-2 9-4,0 3-5,6 3-5,8 0 8,8 2-9,6-3 7,9 5-7,0 6-9,8 6-3,-1 10 6,8 10 4,9 13 1,1 6-5,9 7 6,6 1 0,-1-6 2,0-2-1,5-8 0,-1-12-1,0-6-14,4-13 4,-2-8-2,5-12 10,4-8-5,2-13 1,6-9-20,2-15-14,6-11-41,-1-16-36,3-13-42,-5-15-180,50-160-346</inkml:trace>
  <inkml:trace contextRef="#ctx0" brushRef="#br0" timeOffset="222243.7116">5594 15503 966,'-1'2'273,"1"0"-212,-4 1-52,4 0 27,-2-2 33,-2 4-7,8-3-38,-2 12-17,6 6 10,0 18 13,5 17 0,5 10-3,0 9 3,0 1-18,3-2-2,1 3-8,5-1 5,6 8 1,2-2-7,-2-1 0,-6-10 8,-1-11-9,-3-18 0,-6-9 0,-2-12 11,-6-13-11,4-11 27,5-17 9,8-23 11,17-27-25,31-83-13,10-40 5,-9-2-5,-31 91-9,-28 58 6,-4 9-5,-4 8 0,6-26 0,-7 22 13,-6 17-1,-2 11-3,1 4-10,-2 2-16,2 2-52,-4-2-86,4 6-163,-18 53-283</inkml:trace>
  <inkml:trace contextRef="#ctx0" brushRef="#br0" timeOffset="223608.7897">4497 17123 1132,'-6'-8'167,"4"4"-32,-7-4-81,6 6-39,3 4-15,0-2 1,3 4 8,10-4-8,12 4 20,23 2 33,64-2-9,46-4-13,15-4-4,-56-12-2,7 6-4,11-6-21,6 3 14,-6 9 9,-6 2-13,-4 11-11,4 15 0,-35-13-1,-60-4 1,-3 1 0,-2 0 0,23 5 1,-13-1 4,-10-2-4,-11-2 1,-9-4 4,-6-3-6,-3-1 6,-1 3 7,-1-3 4,2 0 5,-3 0 5,0-3-7,0 0-7,-3-1-5,0-2-8,1 0 0,3 2-39,-3-3-58,2 2-40,-1-1-37,-9-17-148</inkml:trace>
  <inkml:trace contextRef="#ctx0" brushRef="#br0" timeOffset="225275.8851">2772 15787 1146,'0'2'195,"-2"-2"-195,1 2-55,-2 0 2,-1 5 53,-6 8 20,-6 6 7,-2 9-18,-3 7 3,0 5-11,-1-1 5,5 1-6,1 1 0,5-5 0,4-5-1,4-3-5,0-7-1,6-8-11,2-5-15,3-5 6,4-1 16,6-5 11,7-2 12,7-2 9,4-2 16,3-3-14,-2 2-11,3-3-6,-4 3-5,0 1-1,-3 0-67,1-3-124,40-33-139</inkml:trace>
  <inkml:trace contextRef="#ctx0" brushRef="#br0" timeOffset="225465.8959">3109 15781 1164,'-1'0'237,"-1"4"-198,-1 4-32,2 6-6,-3 5 0,2 7 5,-6 7-6,2 6-35,-3 11-88,-7 6-144,-10 14-75,-72 123-172</inkml:trace>
  <inkml:trace contextRef="#ctx0" brushRef="#br0" timeOffset="225695.9091">2672 16462 814,'0'0'232,"0"0"-232,0 4-18,0 0-31,0 11 19,0 7 30,-2 23 28,-1 20 14,-6 19-24,-3 61-6,7-94 2,-4 48-8,1-6 7,0-11-13,2-8-14,3-12-59,0-13-89,3-14-44,1-6-77</inkml:trace>
  <inkml:trace contextRef="#ctx0" brushRef="#br0" timeOffset="226064.9302">2710 16534 780,'0'-4'194,"0"3"-122,-1-4-72,4 1-22,3 3 21,9-4 0,4-8 1,5 5 1,6-1 0,-3-1-1,-1 6-1,-2 5 0,-6 9-26,-1 2-2,-2 9 20,-1 1 9,-4 10 14,-1 9 5,-5 5-5,1 4 8,0 1-4,-2 3 2,0 1 5,2 0 14,-2 3-13,0 4-13,0 5 4,-1 4-5,1-4-3,-6-7-9,1-13-23,-3-9-48,1-11-44,-2-8-62,-4-9 1,-32-33-136</inkml:trace>
  <inkml:trace contextRef="#ctx0" brushRef="#br0" timeOffset="226387.9487">2795 16707 829,'-1'-4'206,"1"2"-131,0-6-65,4 5-10,5-3-1,8-4-1,5-4 1,5 2 0,0 6-38,-3 9-173,-8 8-61,-9 12 138,-14 12 26,-9 13-29,-11 6 45,-1 2 31,-1-11 62,8-18 104,8-13 158,7-10-5,7-8-128,2 1-108,8-4-11,7-5 25,10-4 35,8-3-4,3-7-28,5-3-16,-2-3-22,-3-2-10,2-4-185,23-81-343</inkml:trace>
  <inkml:trace contextRef="#ctx0" brushRef="#br0" timeOffset="226629.9625">3196 15785 1088,'-2'0'239,"0"2"-152,-3 0-87,3 12-5,-3 13 4,4 20 2,1 22-1,6 69 1,10 28-1,-5-121-30,2-10-44,10 34-38,2-24 7,5-18 19,1-11-119,50-39-65</inkml:trace>
  <inkml:trace contextRef="#ctx0" brushRef="#br0" timeOffset="226784.9714">3458 16193 810,'-12'4'224,"-3"4"-146,-16 7-57,-2 9-21,0 6-5,0 3-62,2 2-50,6-2-6,8-1-95,-1 20-146</inkml:trace>
  <inkml:trace contextRef="#ctx0" brushRef="#br0" timeOffset="226949.9808">3255 16552 58,'8'17'137,"-1"7"-8,10 29 13,2 14-32,0 10-1,3 9-8,-2 7-32,1 0-32,-1-14-17,2-7-5,-3-21-15,-1-15-14,1-13-71,0-12-25,8-4-28,36-28-67</inkml:trace>
  <inkml:trace contextRef="#ctx0" brushRef="#br0" timeOffset="227124.9908">3582 16980 628,'-18'0'375,"-6"7"-220,-20 5-89,-9 14-17,-2 11-2,-2 4 11,5 4-29,7-4-14,7-6-8,10-7-7,11-15-40,8-3-95,9-7-215,7-40-252</inkml:trace>
  <inkml:trace contextRef="#ctx0" brushRef="#br0" timeOffset="227349.0036">3641 15964 1113,'0'10'136,"2"3"-136,0 20-2,3 15 2,0 7 0,3 1 0,0 0-81,2-7-70,-1-8-47,-4-14 49,0-10-25,-8-11 3</inkml:trace>
  <inkml:trace contextRef="#ctx0" brushRef="#br0" timeOffset="228409.0643">3777 15938 539,'1'7'106,"2"0"-74,4 6 17,0 8 34,3 4 7,1 2-17,-2 4-14,1 1-37,-1 2-4,2 0-1,-5 4-4,-5-3-13,-1 0-19,-7 2-58,-6-3 11,-7-3-34,-5-3-8,-1-5 30,-1-9 43,2-10 35,6-12 5,6-9-5,9-15-21,10-7-20,11-3 28,8 1 12,1 7 1,3 6 10,-2 16 10,-7 7 16,-4 12-36,-4 3-14,-7 11 13,-5 1 1,-10 5 12,-3 9 8,-4-7-10,1-2-4,-2-9-5,6-9-1,2-5-12,2-5-17,5-5-11,3 0-23,3-4-2,3 2 16,1 1 23,-1 0 19,1 0 5,-1 7 1,0 0-15,-1 8-7,0-2-1,-2 2 2,-2 1 22,3 7 7,-3-1-5,-1 7 7,-1 2-2,-3 7 8,-5-2-13,1 7 13,0-5 9,0-3 7,2-8 10,1-3 14,2-5 8,0-7-4,3 5-19,4-2-16,3 4 3,4 3-1,3 5-19,5-4-7,2-4 1,-3-2-1,0-9 0,-6-1-1,-2-1-3,-6-7-20,-2-4-12,-2-9-54,-2-3 60,-2-1 30,-6 2 97,0 9-2,-2 3-23,-2 7-38,0 2-22,-4 4-6,-2 3 2,1 5-2,-3 1 1,3-5-1,5 1 3,1-1 11,3-2 31,10-1 19,-2-3 2,2-3-37,2 3-35,-2-1-1,3-2-15,1 1 15,3-5 2,3 1 16,10-5-5,4 0-10,6 0 4,4-1-5,0 1 7,1 4-8,-1-3 6,-6 5-5,1-2 5,-9 4-6,-1 3-1,-4 0-11,1 0-1,-8 1 12,3-1-25,-8 2-16,0-2 17,-2 0 10,-1 0-54,2-2-21,-2-3-12,-2 0-53,-18-12-344</inkml:trace>
  <inkml:trace contextRef="#ctx0" brushRef="#br0" timeOffset="229548.1294">3855 16613 343,'-11'2'246,"4"-2"-91,-8 2-23,6 1-45,3 1-38,4 1-49,4 7-27,4 7 25,0 14 2,1 10 17,2 5-5,-2 0-2,-1-4 2,-5-6-4,-1-8-2,0-6 3,-1-12 0,-1-5 9,2-3-8,2-4 2,-2-1 9,0-2-21,4-6-60,2-11-15,8-8 62,0-9 13,6-4 13,3 5-11,0 7-2,-1 7 1,0 5 1,-2 9 26,-1 4-19,-5 7-9,2 4-7,-4 1-2,-2 7 0,-7-1 1,-2 2 3,-5 2 5,-6 10 21,-8 2 18,-4-2-25,-5 3-14,0-3-2,-1-9-13,5-4-20,1-8 35,7-7 10,2-4-10,10-4-9,2-2-23,1 1-28,2-1 0,3 3 36,1 0 15,5 5-3,-7 4 11,4 6 2,3 6 8,2 6 3,1 4 15,-3 7 6,2 8-9,-3-2 0,-1 4 3,-3-6-7,-3 2-7,0-6 11,-5-5-4,1-4 14,-4-6 28,-1-4 7,-4-5 4,-5 3-23,-4-3-29,-5 0 3,3-4-8,-1-7-15,2-5 0,7-1-2,7-4 0,9-7-60,9-6 40,12-3 20,6-1-6,8-1-11,1 6-15,-1 10-21,-8 6-3,-3 6 13,-9 8-13,-6 3 24,-9-1 5,-6 6 28,-9 8 55,-3 9 26,-11 4-28,-4 4-23,-8-3-8,0-5-16,-3-6 9,5-5-13,-2-2 4,-1-8 0,8 1 9,1-4-15,3-1 1,9-3 10,6-1-2,2 3 1,10-3-10,0-3-3,4 3-24,8-1-28,2 1 53,15 0 2,9-3 38,6-2-1,3-5-4,2 0-7,-3-4-2,2 4 4,-5-1-8,1 3-5,-1 6 1,1 4 29,0 3 24,-4 1-36,-3-1-15,-11-1-7,-9-1-5,-7 0-5,-2-3 6,-6 1-1,-4-1 5,-2 0 4,3 0-8,-4-1-7,-4-3-73,-3 1-89,-6-1-74,-27 3-368</inkml:trace>
  <inkml:trace contextRef="#ctx0" brushRef="#br0" timeOffset="232042.2721">7383 17431 499,'-1'1'562,"-1"-1"-454,0 3-108,1 1 6,-1-3-6,0 1 30,0 1 19,1-3-23,-2 1 16,-5 3-9,-2 8 6,-14 6-17,-10 11-4,-6 2-18,-4 5-46,1-1-86,-2 0-144,-62 29-77</inkml:trace>
  <inkml:trace contextRef="#ctx0" brushRef="#br0" timeOffset="232306.2872">7582 16246 1325,'-3'2'178,"-2"4"-161,-1 8-16,-2-1-1,1 5 13,3-4-12,1-2 1,1 2-2,2 3-21,2 6-85,4 8-137,15 40-307</inkml:trace>
  <inkml:trace contextRef="#ctx0" brushRef="#br0" timeOffset="234145.3924">9200 16372 36,'-3'-2'866,"1"1"-698,-3 1-111,5 0-36,0 0-1,0 1 23,0-1-5,0 0-22,0 0-16,0 2-2,0-2-7,0 0-1,0 3 4,2 1 6,0 4 11,-2-4-4,1 0 7,-1 0 4,-1-4 0,1 1 9,0-1-5,0 0-7,-2 1-4,2 5-2,-2 2 15,-1 6 1,2 1-5,-4 3-4,2 4 4,-2 1-4,2 0-2,-2 2-5,0 3-2,-1 2 10,2 3-7,-2 4-1,0 0 5,-2 11-8,1-2 7,4 9-2,0 1-4,0 0-1,0 2 3,3-4-1,0-6-8,0-3 6,0-5 0,0-4-5,-2-8 0,1-5 5,-2-10-6,0 0 0,-1-4 2,1-1-2,1 0 2,1-3 5,1-2-6,0-3 0,0 0 7,1 0-1,-1-1 1,0 1-8,0-2-8,2 2-50,-2-7-59,0-7-131,-2-82-728</inkml:trace>
  <inkml:trace contextRef="#ctx0" brushRef="#br0" timeOffset="236703.5387">9190 16969 686,'-3'0'217,"2"0"-121,-1-1-57,-1 2 18,3-1 21,0 0-12,3 0-37,-3 0-29,2 0-3,2 1 3,3 1 3,4 4 28,4-3 4,6 3-4,1-2 2,5-4-7,-1 0 2,0-1-1,1-5-10,4 0-2,-1-2 1,2 0-2,-4-2-1,-4 0-2,-4 2-4,-8 4 1,-4 1-7,-5 1 11,-1 1 0,-2-3 7,0-2 19,0-7-16,-2-10-13,-2-7-9,-5-4 1,1-1-1,-7 1 0,0 3-1,-1 4 0,0 5 1,-1 9 0,2-1-1,-4 0-3,-1 5 4,-1 1 6,0-2-5,-2 6 6,1-3 1,-1 2-2,1-5 1,1 5-5,4-1-1,2 1 11,3-2-11,2 1 0,1 0-1,-5 4 0,5 0-5,-4 4-4,-2 2 8,-1 0 0,1 6-6,-3-2 6,3 1 1,-1 7-1,2-4-5,1 7 5,2 4 0,0 2 0,3 6-10,5 9 11,-3 1 0,4 6 0,1-1 0,1 2 9,1 3-9,1-6 6,-2 0-5,1 0 0,1 4 5,1 0-6,3 2 0,7-2 0,1 2 1,4-12-1,1 2 2,2-4-2,0-3 1,1-6 5,-1-4-5,-2-3-1,-2-2 1,-1-7-1,-5-2 0,2-1 0,-1-5 0,0-2 5,8-2-4,0-3 5,9-9 21,-2-2-11,3-2 4,-2 1-11,-6 1 3,-3 4-6,-8 4 1,-5 3-6,-1 0 1,-4 3 4,-1 0 0,-1 0 0,1 0 1,0 0 1,0 0-7,0 0 5,0-1-6,0 1-15,2-8-46,3-2-22,4-8-49,-5-5-61,-2-3-266,-30-52-244</inkml:trace>
  <inkml:trace contextRef="#ctx0" brushRef="#br0" timeOffset="237605.5903">9035 16930 553,'0'0'163,"0"0"-107,0 0-34,0 0 26,1 0 24,-1 0-18,2 2-25,2 0-13,2 4 77,5 0 8,2 4-14,5-1-29,9 0 4,3 1-11,2-1 6,6-3-20,2-2-7,-1 0-15,-3 2 3,3-6-16,-7 0 5,0-3-1,-4 0 0,-1-1 0,-6-3 0,-5 4 0,-3-3-5,-4-1 0,-1 3 5,2-2-4,-2 1 7,-1-2 1,-1 1-2,0 0 1,-1 2 1,-4-2-1,2-1 0,0-5 2,-3-2 1,0-4-3,-1-5 0,-7-3-8,-2-3-1,-1-2 1,-5 5 6,3 0-6,0 5-1,-4-1 6,3 3-5,-4 3 0,1 0 1,-3 3-2,-2 5 0,-1-1 0,0 2-1,4 3 1,3-2 0,1 4 1,4 0-1,0 1 0,2 1 1,0 1-1,-3 1 0,0 0 0,-3 1 0,0 4 0,-4-3 0,1 8-2,-3-1 1,3-1-5,2 2 5,2-2 0,5 2-6,2 2-5,1-1 10,0 6 1,-3 5-1,6-4 1,-2 5 1,3 3 0,-3 5-9,2 3 9,0 2 0,0 0 0,3 1 1,0-4 0,3 1-1,0-3-33,3-4-55,3 2-37,6 0-80,31 47-249</inkml:trace>
  <inkml:trace contextRef="#ctx0" brushRef="#br0" timeOffset="239198.6814">10241 17000 309,'4'0'25,"-4"-1"-25</inkml:trace>
  <inkml:trace contextRef="#ctx0" brushRef="#br0" timeOffset="240324.7458">10294 17158 805,'0'6'183,"0"4"-153,3 13-11,3 9 29,1 4 29,4-1-22,3-5-25,-1-8-6,-1-9-15,1-6-3,-6-4 3,0-9 8,-3-8 25,-2-10-20,-2-12-2,-3-4-19,-5-4 13,-3 1-7,-3 11 31,3 7 5,2 11 2,0 12-27,5 2-18,-1 5-16,1 10 16,-2 15-47,1 11-91,8 9-165,12 52-521</inkml:trace>
  <inkml:trace contextRef="#ctx0" brushRef="#br0" timeOffset="241039.7867">11250 16609 836,'0'0'192,"0"0"-142,0-2-43,0 4 1,0-2 38,0 0 8,0 0-18,0 0-12,0 0 18,2 0 15,-4 0-4,2 0-7,0 0-4,0 0-15,0 0-13,0 0-13,0 0 1,0 0-2,0 0 0,0 0-9,0 0-9,0 0-15,0 0-23,0 0-52,0 0-97,0 0-62,5 7-14</inkml:trace>
  <inkml:trace contextRef="#ctx0" brushRef="#br0" timeOffset="241504.8133">11265 16871 91,'-1'0'26,"-13"-3"-26</inkml:trace>
  <inkml:trace contextRef="#ctx0" brushRef="#br0" timeOffset="241946.8386">11377 16589 478,'0'0'232,"0"0"-127,0 1-73,-1 2 4,1-3 52,0 0 7,-3 0-26,3 0-23,0 0-14,0 0-20,0 2-2,0 3-10,-2 2-27,1 1-81,-4 1-93,-20 1-326</inkml:trace>
  <inkml:trace contextRef="#ctx0" brushRef="#br0" timeOffset="242411.8652">11264 16652 563,'0'0'266,"-2"0"-143,2 0-101,0 0-16,0 0 17,0 0 26,0 4-38,3 5-11,0 10 38,0 11 65,0 10-32,0 11-16,-1 2 7,-1 9-7,-2 5-16,-4 8-13,-1 3 5,-5 6 23,1 1-28,-1-10-13,7-11-12,-3-9-1,7-12-46,0-9-46,0-7-71,7-9-110,-1-11-63,27-39-298</inkml:trace>
  <inkml:trace contextRef="#ctx0" brushRef="#br0" timeOffset="242875.8917">11552 16999 1151,'0'0'228,"0"1"-189,0-1-39,0 3-1,4 1-10,1 10 11,6 5 26,2 10-4,4 9-4,-5 7 23,2 6 5,-4 4-16,4 2-7,-3-3 5,2-6-10,3-7-6,-4 0-6,1-13 0,3-9 2,-6-7-8,0-5 11,0-4 4,0-13-3,10-16 4,7-19 1,7-19 2,2-25-8,22-59-2,-45 100-9,18-42 12,-7 16 22,-5 17-4,-7 18-10,-4 9 10,-4 14-6,-3 7 3,-1 3-12,0 6-15,0 0-8,0 3-43,0-3-67,0 3-74,-1 5-140,-19 36-219</inkml:trace>
  <inkml:trace contextRef="#ctx0" brushRef="#br0" timeOffset="247990.1842">8626 17734 597,'-2'-2'147,"2"2"-72,-1-2-35,1 1-20,1 1 5,-1 0-1,0 0-12,2 0-3,1-3-8,-3 3-1,0 0-6,0 0 5,0 0-1,0 0-7,3 3 1,3 0 8,3 5 0,4 7 1,8 1 4,7 10-4,10 6 10,20-1 3,52 22 7,52-11 15,39-11-5,-61-17-2,11 3-11,19-10 9,28-4 4,-17-3-10,12-3-1,12-4-5,-10 7 6,-11 10-14,-9 11-5,-11 10-1,-37 3 0,-20 1 0,-10 4 0,-12 1 0,-45-22 6,-2-1-1,-3-1-5,39 13-1,-3 0 1,-1-9 0,-4-7 0,1-7 1,-5-2 4,-4-2-5,-8 2-1,-11 0 1,-11-2-1,-10 0 0,-10-2 1,-4 2 7,-7-2 7,2 0 3,-1-2-18,-10-6-21,-40-60-254</inkml:trace>
  <inkml:trace contextRef="#ctx0" brushRef="#br0" timeOffset="248724.2262">13021 17269 980,'-1'3'231,"1"-3"-159,0 0-72,1 3-16,2 1-2,3 0 18,9 3 29,8 4 11,17 5 10,9-3-5,14 2-6,7-4-9,4 2-9,4-4-8,0-4-7,-9-1-4,-12 4-2,-6 2-7,-12-1-49,-8 1-50,-7 1-121,4 8-307</inkml:trace>
  <inkml:trace contextRef="#ctx0" brushRef="#br0" timeOffset="248987.2413">12993 18013 1346,'0'-6'264,"0"4"-257,9-3-7,13 2-37,13 1 37,8 1 1,1-6 22,-3 5-7,0-1-4,-3 6-4,2-1-8,-3 5 0,4 2-12,-4 1-54,0-3-60,1 4-46,-1 3-173,49 16-152</inkml:trace>
  <inkml:trace contextRef="#ctx0" brushRef="#br0" timeOffset="249580.2752">14567 17003 1151,'0'0'195,"0"4"-195,-2 10-33,-2 7 32,1 11-28,-5 17 29,-2 12 40,-3 10-7,-5 12-6,-5 2-4,-1 1-13,-8 4 2,2-2-11,0-5 9,0-3-9,6-6-1,3-8-7,8-8-56,6-12-90,7-9-102,37 4-124</inkml:trace>
  <inkml:trace contextRef="#ctx0" brushRef="#br0" timeOffset="249777.2865">14703 17836 1150,'0'2'198,"0"0"-183,0 4-15,0 0-6,2 0 6,-4-4 0,2 0 17,2 4-8,0 7-9,1 0-11,1 10-110,1-1-160,20 30-68</inkml:trace>
  <inkml:trace contextRef="#ctx0" brushRef="#br0" timeOffset="251586.3899">15453 16952 1055,'-6'-2'182,"2"2"-124,-4-2-29,4 4-29,-2 10 0,-9 7 12,-6 25-3,-11 26 1,-24 71 7,-4 37-4,8-1-5,28-61 1,5-4 7,16-69-2,0-5-5,7-8-3,-2 31-6,11-13 18,-2-15-11,5-11-5,3-9-2,1-11-8,5-11 8,4-19 0,3-17 6,-2-11 0,-3-12 0,-13 5 0,-7 10 0,-9 10 3,-5 13 14,-3 11 4,-7 3-18,-1 9-9,-6 7 4,-1 6-4,-2 7-9,8-1-45,2 8-64,16-3-239,38-1-258</inkml:trace>
  <inkml:trace contextRef="#ctx0" brushRef="#br0" timeOffset="251839.4044">15935 17352 814,'0'-4'513,"0"8"-468,2 8-45,9 11-20,8 17 20,4 16 22,9 7 20,-1 11 5,9 9-7,-8 8-17,0 0-13,-4 5-4,-8-8-6,-2-11-18,-9-12-22,-6-18-71,0-14-77,5 1-175</inkml:trace>
  <inkml:trace contextRef="#ctx0" brushRef="#br0" timeOffset="252112.42">16467 17252 201,'-20'-11'1151,"1"8"-1017,-19-1-86,-1 25-47,-7 15 7,-12 18-7,-14 11 14,-6 12 6,1 12-6,7 4-9,12-4-6,14-2 0,9-12-1,15-9-26,7-10-63,10-12-48,8-7-71,11-14-242,51-17 152</inkml:trace>
  <inkml:trace contextRef="#ctx0" brushRef="#br0" timeOffset="252345.4333">16608 17524 877,'0'3'225,"0"2"-161,-6 11-64,4 14 8,-4 16 11,-3 8 26,2 16 32,0 6 7,-3 3-38,-3 3-13,0-5-22,-2-6-10,-2-5-1,4-11-133,7 47-221</inkml:trace>
  <inkml:trace contextRef="#ctx0" brushRef="#br0" timeOffset="252712.4543">16860 17762 202,'-3'-4'1021,"3"8"-876,-1 2-145,-1 19-18,-2 12 18,-2 19 38,2 10 6,3 2 1,7-8-27,5-14-9,3-10 4,0-18 16,3-9-1,2-9 8,6-13-10,5-17 4,3-16-11,0-15-8,-8-7-2,-12-2-8,-10 9-1,-10 6 0,-6 12 0,-4 11 12,1 9 6,-7 5 9,4 4-5,-4 5 10,3 3-29,1 5-3,3 1-62,2 3-94,3 10-135,-13 13-428</inkml:trace>
  <inkml:trace contextRef="#ctx0" brushRef="#br0" timeOffset="253351.4909">17339 17211 646,'-5'-8'153,"4"6"-24,-4-6-11,4 8 8,1 0-24,0 0-12,0 0-9,0 0-24,0 0-27,1 3-30,1-2-4,1 2-15,2 4 19,3 1 13,8 3 4,0 4-1,2-1-5,4 0-5,-3 2-5,5-1 1,5-2 4,-3-2-5,1 3-1,-1-6-53,-2 4-80,-1-1-71,36 10-265</inkml:trace>
  <inkml:trace contextRef="#ctx0" brushRef="#br0" timeOffset="253658.5084">17910 17101 1181,'0'0'189,"-2"0"-132,0 0-57,-1 6-31,-3 8 16,-5 17 15,-5 17 8,-4 17-7,0 15-1,1 1 0,4 3-45,5 0-57,5-6-96,10-8-108,39 36-60</inkml:trace>
  <inkml:trace contextRef="#ctx0" brushRef="#br0" timeOffset="254094.5334">18317 17305 868,'-7'-33'220,"4"6"-74,-4-32-73,-4 9-35,-2 7-7,1 5-4,-2 12-9,1 7-18,6 12-33,-3 11-9,-4 18-1,-10 19 38,-6 25 5,-4 13 9,6 1-7,6-6 4,11-17-6,8-12-12,7-13 6,9-11 6,7-10-13,7-11 2,13-18-11,4-14-68,3-11-18,-7-6 36,-10 4 66,-10 10 6,-12 8 94,-5 16 52,-3 5-28,-1 9-44,-1 3-74,-1 2 6,-5 13-6,-1 11 31,-5 13 10,-2 13-11,-1 3-23,-2 7-1,0 0 2,-1 0-7,-4 3-1,0-1-8,-2 2-140,-25 90-325</inkml:trace>
  <inkml:trace contextRef="#ctx0" brushRef="#br0" timeOffset="257015.7005">19037 17736 894,'-8'-4'216,"5"1"-93,-4-1-49,1 2-10,6 2 16,-1 2 2,1-2-20,1 0-38,-1 0-24,2-2-31,2 4-89,0 2-27,6 3 45,3 8-123,34 15-114</inkml:trace>
  <inkml:trace contextRef="#ctx0" brushRef="#br0" timeOffset="257269.715">19109 17436 523,'0'-1'87,"0"1"-87,0 1-55,4 2 17,0 3 17,16 17-96</inkml:trace>
  <inkml:trace contextRef="#ctx0" brushRef="#br0" timeOffset="257981.7557">19681 17632 222,'-3'-2'611,"0"2"-379,0 0-88,0 2-81,2-2-16,2 2 25,2-2 15,5 5-65,17 4 2,20 5 87,68-2-13,55-24-50,-5-16-26,-122 19-13,-10 1-3,-3 1-6,28-6-1,-15 3-25,-11 3-43,-9 1-40,-11 3-29,-6 1 49,-10 1 25,-16 1-169,-6 1-136,-16 6 69,-5 12 207,1 3 80,2 5 13,12-2 48,6-3 34,9-6 23,4-6 27,6-1 2,3-3 2,3-2-14,3-1-20,0 0-12,1 6-32,1 6 8,-1 13-9,-1 18-18,2 10-19,-4 12 16,1 10 7,-2 4 4,0 5-11,-5 2 12,0 4-14,-3-2-2,-4-6-10,-1-2-1,-2-9-10,3-13-5,-1-9 0,-3-15-6,-3-7 10,-8-7 8,-9-10 0,-7-4-18,-8-12-9,-7-12-90,5-19-81,-56-162-277</inkml:trace>
  <inkml:trace contextRef="#ctx0" brushRef="#br0" timeOffset="272553.5892">5267 5531 448,'-10'-17'97,"1"8"2,-6-16 14,3 14-14,4 5-38,4 4-2,2 2 20,1-4-11,1 8-8,-3-4-32,3 2-28,3 0-15,2 2-7,5 6 11,5 1 10,10 7-6,7 3 7,4 1 0,7 4 0,9 2 0,3-2 0,5 2 8,7-2-7,2-3 8,4-1-9,1 1 10,7-3-4,41 5-4,-83-19-1,35 12 7,-3-1-8,-7 5 1,0 3-1,-3 4 2,4 2-1,3 3 0,-1 2 0,5-1 0,1 3 0,-6-5 5,3-2-4,-3 0-1,4-7 0,4-4 1,52-1 5,20-5 2,5-16-7,-46 0-2,1 2 2,1 4 7,-2 4-8,-2 11 7,-9 7-1,-11 1 1,3 12-7,-47-23 1,2 0-1,82 32 0,2 8 0,-87-41 8,0 5-9,86 29 8,14-5-1,-39-18 4,0-7-11,3 0 2,-8 1 4,-8-1 0,0 1-6,-2-4 0,0 6 0,-2 1 0,-1-1 0,-45-9 0,-2 1 1,-1 0-1,35 10-1,1 5 1,6-3 0,3-4 1,45 8 1,8-8 8,-91-13-10,-4-2 2,39 10-1,-5-2-1,-3-1 0,-1 2-5,5-3 5,2 1 0,46 0 1,7-3-1,4 1 1,-33-9 0,1 4-1,0 2 0,-5 8 0,-8 5 0,-47-15 0,-3 2 0,1 5-1,34 6 0,-2 4-1,0 3 2,-1-3-1,8-3 1,-1-3 0,5-1 2,-1-1-1,42 3 0,-79-12 0,40 6-1,-2 6 1,1 0-1,-5 2 0,-5 3 1,-3-1-1,-2-1 0,-1 1 0,6-7 1,46 8-1,21-6 0,10-14 2,-51-4-1,4 7-1,-3 1 6,-1 6-5,-9 5-1,-3 7 0,-49-12 0,-5-1-1,1 4 1,32 16-2,-3-2 1,5 2 0,10-7 0,61 7 1,38-16 2,16-7-2,-54-8 6,-1 4-6,-8 7 1,-19-4 0,-6 13 5,-14-7-6,-1 10-6,-1-5 5,-2 6 0,-2-7 0,1 3 0,7-8 0,6 4 1,13-7 1,10-5-1,5 4 6,-8-3 3,-1-2-9,3-2 0,2 5 0,-3-3 0,-11 0 1,-2 1 1,0 0-2,3 6 2,11-6 6,11-2-7,-4-3 5,-2 4-6,8-4-1,1-1 1,4 0-1,-12 5 1,-3-1 0,0 6 0,-3-3 0,-4-1 0,-5 3 1,-7 3-1,4-4 1,9 2-1,1-2 0,9 3 0,-7 1 1,-1 2-1,10-4 1,-1-2-1,-2-8 2,-7 0-1,-15-2 11,-2-4-12,-3-1-1,-6 4 1,4-4 1,-5 2-1,4 3 1,5 0-1,10 4 0,12-2 1,4 3-1,-4 4 1,-2-3 0,-5-1 0,4-3-1,-3-3 1,-2 6-1,-1-6 1,4 7-1,-3 0 1,6 7 0,3 2 0,-9 0 0,-4 1 1,2-6-2,-4 2 0,-10-5 0,-2-1 0,-8-1 1,-48 1-1,-1-1 0,0 1 0,40 8 0,0 1 0,55 7 0,14-6 1,14-2 5,-54-12-6,-1 0-1,-2-3 0,-7-1 1,-13 2 1,-49 2-1,0-1 0,-5 2 0,31-1 0,-6 3 1,-1 4-1,-1 0 0,1 2 0,12-1 0,8 0 0,53 0 1,19-4 8,11-16-8,-60 4 1,-8 0-1,-50 8 5,-5 2-5,0 2-1,31 4 0,-5 2 0,-2 5-1,7-1 0,2 3 1,55 1 0,23-10 1,2-4-1,-54-5 1,-9 4-1,-48 0 1,-4-2-1,-2 5 0,29 1 0,-6 6 0,-11 0-1,-3 3 0,-5-1 0,3 1 0,4 0 0,10-2 1,14-2 0,53 9 1,22-6 0,21 10 0,-50-5-1,-9-1 0,-6 10 0,-4 0 0,-7 1 0,-1 1-1,2-4 1,4 1 0,-3-7 0,1 3 0,8-1 0,5 2 1,5-2-1,12 14 1,2 2 0,-7 7-1,-9 7 0,-7 3 0,-1-1 0,-6-12-6,-2-4 5,-50-19 1,-3-3 0,1-1-1,30 14 1,-7-5 0,-12-1-1,-5-3 1,-11-5 0,0 2 5,-1-8-5,3-1 0,4-1 0,1-2 0,2 0 1,-4 0 1,-1-2-2,-4 0 1,-2-1 5,-2-9-5,-1 1 0,-2-7 4,-5-4-4,3-3 9,1-5-4,6-7 15,15-5-9,17-6-11,56-29-1,27-13 1,-7-21 1,-97 71-1,-5 0-1,-6 2 1,31-32 1,-13 1-1,-9 6 8,-4 2 32,0-1-19,1-1-7,4 6-7,9-1-7,1 0 0,2 6 6,-2-5-6,-11 6-1,-5 0 6,-10 5-6,-3 2-1,-4 1 1,3 3 18,2 1-7,7 4-5,5 1-6,1 3 0,-1-1 2,0 3-2,-1-3 6,-6-3-5,-3-1 0,-3-2 0,0 1 0,4-6 5,2 2-6,4-4 8,0 0-7,2-6-2,3-6 1,-1-4-9,1 0 9,-4 1-2,-2 2 4,-6 0-2,0 1 0,-3 5 0,3-5 0,-1 5 0,-2-2 0,-2 0-1,4-1 0,-2 4 0,-1-6 0,-1-5-13,-2-1 4,-4-2-10,-3-4 20,-1 0-15,-3-1 9,1-4 6,-4 0 0,4 0 0,6 0 0,0 1 0,-5-7 0,2-9 0,-2-2 0,-6-1 1,0 1-2,-5 5 1,-3 6-1,0 1 0,-3 3 1,0 1 0,-1-4 0,-3 1 0,-4-5-7,1 1 5,-4-5-4,-5 7 0,-5 1 6,-3 8 0,-11 3 1,-3 5-1,-16 4-13,-51-20-1,-34-10-4,-15-24-1,69 35-5,9-3 16,45 40 3,1 0 5,4 3 9,-36-33-9,9 1 0,2 5 6,-1 4-5,-1 2-1,-8-2 0,-7 5-1,-47-31-6,-7 7 6,-4-5-8,94 53 3,2-1-1,4 1 6,-33-29 1,4 1 0,7 1 0,-3-1 0,1 0 0,-9 8 0,-50-30-7,-37 0 6,-22-22 0,61 33 1,16-1 0,15-3 0,47 32 1,3 3-1,1 1 1,-36-34 5,5 3-6,-7 1 0,-3-2 0,-47-31 0,-25 0 0,-29 4 0,55 24 0,-3 8-1,8-2 1,-2-2 0,-6-4 0,5 2 0,-10-1 1,-8 2 0,-13-2-1,-15-21 0,3 2 0,-4 5-1,-7 7-7,-8 9 8,7 13-1,4 4 1,2 3 1,14 6-1,9 0 0,1-1-1,6 0-12,-6-6-4,0-3 7,-10-8 4,-10 1 5,-7-3 0,5 4 0,12-4 1,14 2-8,11 2 8,18 9-1,0-6 0,-5 11 1,-12-4 7,-15 4-6,-13 4-1,-2-1 0,-6 2 1,-1 0-1,-2-6-7,4-14-7,10-3 4,9 6 9,20-4-1,15 9 2,14-4 0,5 13-1,7 1 1,42 18 0,1 3 0,0 1-1,-38-16-6,-3 6 6,-48-9-1,-19 10 2,-25 2-2,58 11 2,17 1 0,12-7-2,52 13 2,2-1 0,-1-2 0,-32-6 0,1 4 0,-3-4 0,-6 8 1,-46-1 0,-29 10-2,-30 9 1,49 2-1,-13-3-14,15-5-5,3 8 2,11-4 3,11-6 1,4 0 13,7 3-5,7-1 6,47-6 6,-2 4-6,-6 0-1,-86 12-7,-35 10 8,-35 24 0,58-10 0,1 7-9,14 2 0,0-1-35,10-2 2,17-3 23,2-6 8,10-3 10,5 1-7,0 1 7,-3 4-8,3 9 8,-7 0-5,3-5 5,1-5-7,2 8 7,46-25 1,1-3 0,2-1 8,-31 21-8,4-6-1,9-3 1,5-6 0,1-5 0,6 2 0,-5-4-1,-5 4 0,-2 0 1,-12 5-1,-11 4 1,-53 21 0,-16 1 0,12-1 0,93-37 0,4 0 1,1-3-1,-35 15 1,3-3 4,-2-1-5,1-2 0,-2 1-1,-10 0-5,-47 15 6,-20 7 0,-15 0 0,68-20-1,13-4 1,42-14-1,6-1 1,2-2 0,-33 3 1,3 0-1,0 0 0,-10 2 0,-41 6 1,-19 7-1,-10 8 6,32-6-6,-2 2-1,-15-2 1,9 1-1,4 2 1,2-6 2,3-2-2,0-1 0,-4-4 0,2 8 0,-2 2 0,-3-5 6,-9 8-6,-16 5-1,3-7-6,7 2 7,6-3 0,6-9 1,-4-6 0,17-11 6,7 0-6,5-4 0,3 1 0,-3-1 6,-8-3-6,-1 4 0,-1 4-1,1-1 1,-9 3 3,11-7-3,-1-5 4,2 1-5,10-2 1,50 2 0,4 5 1,2-1 5,-34-10-1,3 10-5,1 3 5,-6 6-5,-41 11 0,-26 14-1,7 1 1,90-18-1,4-2 0,2 2 0,-39 11 0,1 4 0,3-1-5,0 3 5,6 1 0,2 4 0,10-3 0,0-2-1,2 3 0,1-3-5,-1 1 6,-2 0 0,-6 5 0,-7-1 1,1-3 0,2-1 0,8-5 0,4-5 5,7-4-6,0-2 1,1 0-1,-3 5 1,-2-2-1,-3 11 0,-12 5 0,-9 5-1,-51 23 1,-9 1 0,91-43 0,2-1-1,-40 11-1,9-6 2,1-2 0,0-3 1,4-3 7,-3 0 2,3-1-9,-3 3 9,0-3-10,-3 4 8,-2 0-7,1 3 0,-5-2-1,0 1 1,2-6 9,2-3-4,6-5 3,10-5 0,2 1 29,2-3-16,2 1-8,0 2-13,-1 2 5,-5 2-6,-5-2 0,-1 2 1,-3-3 0,1 0 0,1 0 5,5-4-5,0 1 5,2 2-5,3 1-1,-3 8 0,-10 5-2,-3 7 1,-12 13 0,-1 4 0,0 6 0,4 4 0,6 2 0,9-4 1,6 0 0,3-1 0,9 1 0,4 2-11,7 2-1,2 5 0,3 8-1,1 5 13,-3-3 0,0 5 0,0-11-7,6 1-11,-2-4 0,11-9-8,0 3 7,1-5-5,1 3 24,1-2 0,-3 4 0,-2-1 1,1 5-1,-5 2 0,-2-2 0,-1-1 0,0-1 1,-2-6 5,1-3 0,4-3-6,6-8 0,0-11-1,8-3-23,2-6-6,2 4 8,3 1 22,2 3 3,2 3-2,-1 10-2,2 2 2,0 10 2,-1 1-3,-1 7 0,-2 2 0,-1-2 8,0 1-8,0-7-1,3-6 1,1-8 0,6-2 0,3 3-6,2 1 5,9-2 1,3-2 0,2 0-5,4-5 4,-1-1 1,-3-3 1,0-5 0,-5 0 1,0-4-2,1-3-2,3-1-3,2-2 5,3-5 1,8-1 0,5-1-1,5-5 9,5-5 6,-3 0-6,-3 0 1,-10-1-8,-7 9-1,-11 0 0,-5 6-1,-7 0-2,-5 1-4,-4-4 0,1 3 6,-2-6 0,1 3 18,-1-1 8,0-2 4,2 0-8,-1-2-22,1-1-15,-1-2-42,-1 0-34,-3 8-124,-22-11-502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33:0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21574 3243 733,'-4'-31'206,"2"4"16,0-23-92,0 23-52,-1 15-13,2 12-65,-1 13-25,5 13 10,0 20 10,1 14 5,0 14 33,-6 13 12,-8 61 4,-10 17-25,16-114-22,-1-2 13,-2 45-8,2-13-6,1-14-1,2-10-17,4-18-16,-2-10-31,4-15-71,2-8-87,3-13-20,40-104-59</inkml:trace>
  <inkml:trace contextRef="#ctx0" brushRef="#br0" timeOffset="359.0205">21760 3204 973,'0'-8'139,"0"4"13,4-6-152,8 10-59,19-1 59,23-10 30,67-14-9,24-15-4,-5 8-8,-48 12-8,-54 14 8,-7 2-2,-7 4-5,29 0-2,-15 12 0,-10 6 0,-6 7-12,-5 11-3,-6 15-3,-7 7 6,-13 7 12,-9 6 24,-10 1 20,-15 12-23,-5-1-5,-6 3 10,-1-5-13,0-6 1,1-9-4,2-10 1,3-14-11,5-9-36,2-17-57,6-13-71,1-18-77,-31-106-400</inkml:trace>
  <inkml:trace contextRef="#ctx0" brushRef="#br0" timeOffset="549.0314">21827 3435 852,'0'-1'266,"1"1"-160,4-3-106,8 3-3,17 3 3,24-3 50,53 0-26,-68 3 4,38 3-14,-5 4-14,-17 6-6,-9 1-68,-16 6-71,-18 3-83,-25 12-54,-148 101 166</inkml:trace>
  <inkml:trace contextRef="#ctx0" brushRef="#br0" timeOffset="728.0416">21551 4012 747,'3'0'258,"-2"0"-157,5 0-95,8 4-6,13 0 76,13-3 41,14 2-37,14-3-25,50 0-19,13-4-9,-4-10-16,-94 6-11,-5 0-17,-4-2-137,18-13-19,19-87-110</inkml:trace>
  <inkml:trace contextRef="#ctx0" brushRef="#br0" timeOffset="1150.0658">22162 2535 842,'-4'-1'244,"3"1"-142,-5 9-102,-1 18-16,-5 25-1,-4 28 5,-15 91 12,-14 77 0,-13 6 8,21-117-8,2-3 1,12-13 0,6-6 0,0 5 0,3 2 12,8-5 26,10 1-9,20-10-30,-5-67-31,7-2 31,10-9 21,72 50 56,49-51 20,37-44-5,-60-7-17,-15-3-17,-26 3-4,-57 12 6,-7 4-31,-6 0-1,20-4-16,-17 7-6,-16-1 2,-7 1-1,-4 3 16,-1-7-5,-2-5-18,-1-21-24,4-20-113,10-25-133,105-205-556</inkml:trace>
  <inkml:trace contextRef="#ctx0" brushRef="#br0" timeOffset="1396.0798">23427 3185 327,'0'-21'826,"2"12"-660,2-16-166,10 21-28,14 4 28,19 3 9,20-3 39,61 1-21,32 6 21,-2 1-8,-70-4-20,-44-2-13,-10-2-6,1 0-1,34 0 0,-12-4-81,-9-3-96,-15-3-96,-43-65-289</inkml:trace>
  <inkml:trace contextRef="#ctx0" brushRef="#br0" timeOffset="1661.095">23391 3108 1052,'0'1'175,"0"8"-175,4-1-44,0 13 29,1 7 15,-2 15 0,-3 6 71,-6 19-23,-12 12 21,-20 58-11,-31 38-13,-19 15-10,31-65-22,6-15-2,2-1-4,9-1-1,-1-8-6,25-57-25,7-12-71,4-8-41,1 14-145,57-79-187</inkml:trace>
  <inkml:trace contextRef="#ctx0" brushRef="#br0" timeOffset="1884.1078">23441 3495 726,'-8'-16'627,"6"7"-452,-2-10-175,7 19-99,11 14 5,16 1 73,20 7 21,70 12 67,52-7 2,10-14-54,-72-10 20,-17-3-17,-7-5-8,-47 5-10,-3-1-73,-4 1-81,31-4-110,-13-2-57,-14-39-203</inkml:trace>
  <inkml:trace contextRef="#ctx0" brushRef="#br0" timeOffset="2276.1302">23975 3375 1015,'0'1'258,"0"-1"-258,0 3-18,0 3-24,3 7 42,-3 10 3,-3 17 21,-6 11 4,-13 16 7,-12 11-8,-17 6-6,-18 6 1,-51 49 11,-12-15-33,98-93-3,7-6-34,-19 23-34,22-17-32,18-17-124,18-10 115,12-6 112,19-4 121,22-9-10,62-14-9,21 1-9,0 8-19,-60 16-5,-51 4-12,-4 0 10,-2 3-20,32 2-29,-11 8-9,-6-4-3,-12 2-5,-7-3 0,-10-2-1,-10-2-37,-8-1-104,-10-6-6,-75-32-101</inkml:trace>
  <inkml:trace contextRef="#ctx0" brushRef="#br0" timeOffset="2510.1436">24081 3781 457,'0'-5'875,"2"3"-751,2 1-124,1 4-27,1 6 23,4 1 4,2 0 39,3 7 6,1 6-20,2 2-10,0 7 3,0-3-4,-2 3-4,-4-6 1,-3-6-11,-6-5-58,-3-4-89,-9 0-129,-74 10-29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33:33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5159 6383,'0'0,"0"0,133 0,32 0,0 0,67-66,-67 66,1 0,32 0,-33 0,-32 0,65 0,34 0,-133 0,-33-33,166 33,-166 0,33 0,66-33,1-33,65-1,1 67,-34-33,-66-33,133 66,-100-33,-132 33,100 0,-67 0,-33 0,33 0,-33 0,66 0,34 0,-34 0,0 0,0 0,1 0,-100 0,99 0,33 0,-99 0,199 0,-199 0,99 0,0 0,34 0,-67 0,-66 0,33 0,-33 0,33 0,67 0,-100 0,99 0,66 33,67 0,99 33,0 34,-1-100,-263 0,98 33,-99-33,-33 0,-66 0,133 99,-67-66,0-33,66 0,-66 66,-32-66,65 0,33 0,-33 0,-66 0,67 0,-1 0,-66 0,0 0,66 0,-99 0,66 0,-33 0,33 0,-32 0,32 0,0 0,33 0,33 0,1 0,-1 0,-99 0,99 0,1 33,-34-33,0 0,-66 0,33 0,33 33,-65-33,-1 0,66 0,-33 33,-33-33,0 0,-33 0</inkml:trace>
  <inkml:trace contextRef="#ctx0" brushRef="#br0" timeOffset="67847.8807">5292 7805,'0'0,"66"0,-33 0,0 0,0 0,0 0,-33 0,66 0,33 0,34 0,131 0,-32 0,165 0,-100 0,67 0,-33 0,-265 0,-33 0,0 0,0 0,0 0,67 0,-1-33,33 0,-33 33,34 0,-34 0,33 0,-99 0,33 0,-66 0,100 0,-1 0,-66 0,165 33,34 0,-1-33,-98 0,-1 0,-33 0,-66 0,66 0,-99 0,33 0,34 0,-34 0,0 0,33 0,-66 0,66 0,-33 0,-33 0,33 0,0 0,-33 0</inkml:trace>
  <inkml:trace contextRef="#ctx0" brushRef="#br0" timeOffset="124056.0956">26855 8367,'0'0,"33"0,-33 0,66 0,-66 0,34 0,-34 34,66-1,-66 0,0 0,33 0,-33-33,33 33,0 0,0-33,33 0,-33-33,0 0,0 0,-33 0,0 0,0 0,0 33,0-34,0 1,33 0,0 33,-33 0,34-33,-34 33,66-33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36:21.5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7T03:36:44.752"/>
    </inkml:context>
  </inkml:definitions>
  <inkml:trace contextRef="#ctx0" brushRef="#br0">9062 2745,'33'0,"165"0,-32 0,-1 0,-32 0,65 0,-66 0,199 0,-33 0,-67 0,-32 0,65 0,-65-66,-34 66,66 0,-32 0,-100 0,-66 0,33 0,0 0,1 0,-34 0,33 0,66 0,-33 0,100 0,32 0,-65 0,164 0,-98 0,-1 0,-98 0,32 0,34-33,-67 33,-33 0,33 0,1 0,32-66,-99 66,66-66,-99 66,67 0,-34 0,0 0,0 0,-33 0,66 0,-65 0,-1 0,0 0,33 0,-33 33,33-33,-33 0,66 66,1-33,-1-33,-33 0,0 33,33 0,0 0,34 0,-1 0,-66 0,-33-33,33 33,1 0,-1-33,66 33,-33-33,-33 34,1-34,32 33,-99-33,66 0,-33 0,66 0,-99 0,33 0,0 33,0-33,-33 0,67 0,-1 0,-66 0,66 0,33 66,-66-66,0 0,33 0,-33 0,0 33,34 0,-67-33,33 0,0 33,0-33,0 33</inkml:trace>
  <inkml:trace contextRef="#ctx1" brushRef="#br0">19973 1175 821,'-2'-28'102,"1"7"-24,-3-17 12,2 20-14,0 12-41,2 6-35,0 0-5,0 0 4,0 0 1,0 0 5,3 0 11,5 0-14,15-4 2,25-1 22,68-14-11,54-15 3,44-18-2,-67 13-5,-11 4-10,-27-8 5,-11-2-5,-59 26-1,-7 0 6,-7 4-5,20-15 0,-20 11 7,-10 9-8,-12 9-51,-8 6-42,-10 9-15,-9 17 84,-20 22 18,-20 22 6,-56 64 12,-19 29 0,-23 19-6,52-46-6,12-2-6,18-40 6,53-68 1,5-7 1,7-9 11,-13 15-12,11-13 0,12-11 14,4-4 44,2-6 61,-1-6 10,-1-8-94,1-19-36,6-27-49,15-78-7,22-58 28,20 2-16,-20 79 10,-1 14 7,-21 56-14,-3 5 7,-5 4 25,16-34 9,-10 9 1,-3 20 5,-6 6 3,-6 16 25,0 11-23,-4 6-5,0 6-6,0 0-23,0 6-4,2 3-24,5 9 43,1 17 1,8 18 7,0 16 1,4 19 1,-1 6 9,-1 2-10,-1 0 4,-2-8-4,1-5 0,-3-6-1,1-7 0,-1-4 0,-5-5 11,-2-6-7,-1-10-4,-3-13 0,-2-12 1,0-15 25,0-5 113,-4-4 46,-3-9-43,-10-13-92,-10-17-37,-12-13-13,-12-10 0,-4-2-1,-3 0 1,3 1-1,-2 5-5,6 4 7,1 6-1,5 4 1,4-1-1,6 6 0,5 2 0,8-1 0,-1 7 0,8 6 2,2 3-8,-1 5 3,6 3-3,-2 5 5,6 3-10,-2-1-13,4 7-36,2 4-79,2 6-233,4 13-8,6 72 83</inkml:trace>
  <inkml:trace contextRef="#ctx0" brushRef="#br0" timeOffset="33575.9204">5093 6118</inkml:trace>
  <inkml:trace contextRef="#ctx1" brushRef="#br0" timeOffset="24650.4099">3370 5849 265,'-3'4'158,"1"0"-104,-2 6 13,0 6 14,2-1-10,-2 2-4,2-1 16,0 2-41,2-6-5,0 2-16,0-6-7,0-5-4,0 0 17,0-3 3,0 0-4,0 0-11,0 0 1,0 0 14,0 0-7,0 0 17,0 0-4,0 0-18,0 0-9,0-3-8,0 3 11,0 0-12,0 0 12,0 0-10,0 0-2,0 0 0,0 0-16,0 0-86,0 0-50,0 0 19,0 0-68,8-2 48,-4 4 120,2 1-2,18-9-97</inkml:trace>
  <inkml:trace contextRef="#ctx1" brushRef="#br0" timeOffset="26006.4875">3443 5722 763,'-5'0'159,"2"0"-65,-7-3-76,7 9-18,-1-1 0,1 2 0,-2 6 6,2-3 5,0 6-4,-1 4 10,2 6 16,1 5 4,-2 0-2,1 4-13,1-1 2,-1-1-13,2 1-1,-1-1-8,-1 5 4,-1 8 3,0 1 0,0 12 4,-1 6 1,-2 3 4,0 3-5,0-2 1,1-1-8,4 1 3,2-7-9,4-6-6,5-11-8,6-6-5,7-7 7,-3-5 1,5-5-1,0-7 11,-3-3-16,4-5 16,-1-3-4,4-4 5,2-7 0,2-3 12,0-7 6,7-9-3,0-5 5,1-9 2,-2-5 5,2-7-4,-4 2-4,-2 0-7,-5 5 0,-8 7 3,-7 6-3,-3 1 8,-4-2 7,-4-12 0,-1-4-14,-2-10-4,-1-5-1,0-2-3,0 0-5,2-1-6,1 6-3,0 6-1,2 10-2,-2 12 12,-3 7 0,0 13-1,-3-3 0,2 6 1,-3 1 2,2 2 5,1 5-7,-2 1 0,3 2-1,0 1-20,-2 1-6,1 3 10,-4 4 16,1 3 1,-4 8 0,1-1 1,1 2-1,0 5 1,1 6 1,-2 12 5,-2 16 4,2 10 4,1 16-5,1 2-4,5-6 3,3-6-3,0-13-5,5-11 5,-2-2-4,2-6 11,0 0-2,0-2-10,1-2-1,1 1 12,-3-3-6,-1-6-5,-1-4 9,-2-8-4,1-4 2,-4-10-7,1-4 5,-1-3 8,-1 0 5,1-7 8,-6-8-27,0-11-34,-1-16-64,-2-10-70,0-6-142,9-70-222</inkml:trace>
  <inkml:trace contextRef="#ctx1" brushRef="#br0" timeOffset="26586.5207">4320 6438 541,'0'1'313,"-1"-1"-139,-1 2-118,2 1-29,-3 3 10,1 3 4,-4 6 26,-1 11-5,-5 9-28,0 9-7,-5 1 5,5 4-20,-6-2 4,4 4-14,-2-2 14,-1 0-10,3-8 0,2-4 0,2-7-6,5-13-11,3-9-36,2-5-1,2-9 24,2-12-39,7-12-223,29-109-253</inkml:trace>
  <inkml:trace contextRef="#ctx1" brushRef="#br0" timeOffset="26886.5378">4344 6363 689,'0'4'189,"2"-4"-144,-2 7-45,1 5 0,2 8 60,2 8 46,3 11-17,0 10-22,1 4-7,-1 6-16,1 5-5,-1 1-14,0 0-7,-1-7-6,-4-3-4,1-7 1,-4-8-2,0-9 2,0-5-3,-3-8-6,2-4-30,-2-6-5,-1-5-19,-3-10-9,-5-9-156,-2-9-84,-25-76-274</inkml:trace>
  <inkml:trace contextRef="#ctx1" brushRef="#br0" timeOffset="27097.5499">4250 6818 502,'-2'-4'270,"-2"2"-57,2-4-19,-1 5-32,3 1-26,0 0-59,3-3-77,4 3-2,2 3 2,13-2 8,2 1 16,1 2-5,-4-2-7,0 0-4,-6 2 2,3-2-10,-5 4-4,4-3-61,2 0-119,21-25-476</inkml:trace>
  <inkml:trace contextRef="#ctx1" brushRef="#br0" timeOffset="27845.5927">4890 6083 966,'-2'-3'214,"2"3"-118,0-3-58,2 3-5,-2 3 12,3-3-12,8 0-5,9-3 14,12 3 12,8 0-19,9 0 2,8 3-1,14-3 0,49-4-7,19-1-10,2-9-5,-107 10-7,-4 2-6,-7 2 10,21 2-11,-14 2-8,-12 4 0,-10-4-10,-7 0-30,-4-2-33,-10-2-36,-4 2-60,-84 19-323</inkml:trace>
  <inkml:trace contextRef="#ctx1" brushRef="#br0" timeOffset="28229.6147">4975 6696 824,'-3'0'317,"2"0"-182,-2 2-95,3 1-17,0-2 14,-2-1 23,2 0 3,0 3-21,2-2-36,-2 1-4,7 2-2,6 4 12,3 3 34,12-1 13,12 0-23,5 6 19,12-6-17,2-1-11,4 3-12,0-5-3,-4 2-2,-8-1-8,-9 5-1,-10-4 0,-8 2 7,-8 3-8,1-6-27,-8 1-75,-1 0-90,20-8-305</inkml:trace>
  <inkml:trace contextRef="#ctx1" brushRef="#br0" timeOffset="28800.6473">6727 5102 1010,'0'0'220,"0"0"-134,-2-2-64,4 4-8,-2-2 31,5 0 16,6 0-44,19-2 32,17-3 7,18-4-14,12-3-9,1 2-14,1 1-4,-13-1-3,-5 6-10,-6 3-1,-10-2-1,-8 3-27,-10 0-45,-12 3-42,-9-2-86,-8 2-175,-60-17-386</inkml:trace>
  <inkml:trace contextRef="#ctx1" brushRef="#br0" timeOffset="29092.664">6837 5108 973,'0'-2'205,"0"2"-121,2-4-61,-2 6-13,0 0 19,0 0 0,0 8-29,0 4 0,0 15 18,-2 18 23,-1 9 7,0 6-27,0 6-5,0-1 1,1 0-7,2-10-1,2-2-3,1-6-6,-1-9-13,-1-10-44,-1-8-63,0-13-65,0-4-67,-10-33 24</inkml:trace>
  <inkml:trace contextRef="#ctx1" brushRef="#br0" timeOffset="29289.6753">6825 5380 847,'2'-4'283,"-1"4"-158,8-3-95,12-1-20,12-4 32,19 0 30,10-2-25,3-2-25,-6 7-10,-5 1-12,-8 2-19,-10 4-70,-10 5-128,-9 24-251</inkml:trace>
  <inkml:trace contextRef="#ctx1" brushRef="#br0" timeOffset="29515.6882">6836 5737 754,'1'0'155,"-1"0"-155,5 3 1,4 1 16,8 2 178,10-3-11,9 1-52,8-2-49,0-2-37,0-2-17,-3-2-16,-2-2-8,-2-4-5,3 3-51,-2-1-74,2-10-160,61-42-343</inkml:trace>
  <inkml:trace contextRef="#ctx1" brushRef="#br0" timeOffset="29763.7024">7567 5446 675,'0'5'155,"-2"5"-127,0 3 4,1 9 11,-5 7 32,3 5 11,-3 5 11,0 8-37,-6 6-31,2 4-7,-1 0-13,0-6 2,0-2-2,5-8-8,2-5-1,0-13-7,4-7-79,-2-9-125,6-26-71</inkml:trace>
  <inkml:trace contextRef="#ctx1" brushRef="#br0" timeOffset="30091.7212">7595 5376 929,'2'-1'221,"-1"-3"-127,5-6-58,6 2-15,10 1 9,4 0 6,5 3-12,8 4-7,4 6-8,-4 6 4,-5 6-7,-9 6-6,-7 9 0,-6 4 1,-7-2-1,-8 1-6,-7-2-23,-6-2 29,-6-3 14,-8-3-8,-4-6-6,-6 1 19,-7-1-19,-4-6-9,1-2 9,10-5 0,10-3-15,12-4-42,15-2-113,49-32-203</inkml:trace>
  <inkml:trace contextRef="#ctx1" brushRef="#br0" timeOffset="30342.7355">8150 5479 63,'-3'1'952,"-3"3"-841,-1 6-42,-5 1-44,-2 9-23,2 5 7,-4 8 6,2 2-5,-5 6 7,-4 2-5,-6 2-11,1-2 5,-1-4-5,8-11-1,9-6-49,9-12-164,8-13-126,37-52 66</inkml:trace>
  <inkml:trace contextRef="#ctx1" brushRef="#br0" timeOffset="30588.7496">8229 5384 878,'0'2'251,"0"2"-214,0 11-19,-3 5 2,0 16 43,-1 11 4,-1 10-7,0 7-19,1 3-20,0 4-12,2-1-2,-2-3-5,1-8 5,3-10 3,0-15-10,0-13-69,0-12-78,0-10-65,-6-50-67</inkml:trace>
  <inkml:trace contextRef="#ctx1" brushRef="#br0" timeOffset="30769.7599">8156 5685 871,'0'0'227,"0"0"-134,3-4-45,0 4 27,8 0-9,2-1-24,9-2-20,3 6-2,4-3-11,-5 5-9,-3 2-19,-8 3-81,-5 6-235,-20 23-333</inkml:trace>
  <inkml:trace contextRef="#ctx1" brushRef="#br0" timeOffset="31157.7821">6362 6432 252,'-16'0'178,"7"2"-31,-13-2-18,10 0 35,6 2 28,6-4-21,3 2-85,12 2-85,19-4-1,63-3 107,90-8-19,58 3-8,-79 8-29,5 6-23,2 10-13,-29 11 12,-21 5-13,-25-2-5,-61-11-2,-5-4 2,-1 3-3,32 8-6,-8-7-56,-6-4-97,47-20-200</inkml:trace>
  <inkml:trace contextRef="#ctx1" brushRef="#br0" timeOffset="31885.8238">7385 6846 938,'-14'-8'198,"-2"-6"-137,-20-10-53,-9 4 17,-9 3 5,1 1 30,2 8-6,11 3-13,10 2-13,8 3-26,5 7-2,-1 2-1,-1 9-17,2 3 7,-4 9 11,4 9-2,0 11 1,1 6 1,5 5-6,8-2 0,6-5 4,7-4-8,7-13 2,7-8-2,6-19 10,9-11 9,6-15 10,8-23-10,-1-10-8,0-13 0,-8-3 8,-7 1-3,-11 5-4,-9 13 5,-8 6 5,-6 18 21,-4 7 30,-4 9-3,1 3-60,-2 6 0,-1 10 0,-8 11-6,-5 13 6,-3 20 12,-4 12-6,4 7-5,-1 0-1,5 0 6,-1 3-6,4-6-1,1 2 1,4 3-1,7-4-4,0 1 4,4-9 1,4-10 0,4-11-1,4-11 1,2-8 0,3-8 0,7-12-12,4-16-31,11-15-52,6-20-164,79-122-401</inkml:trace>
  <inkml:trace contextRef="#ctx1" brushRef="#br0" timeOffset="32194.8415">7502 7431 464,'-4'24'172,"3"5"-44,-3 23-20,6 1-12,3-10 12,2-5-24,3-9-9,8-10-45,-1-8 7,10-12-11,4-17 2,6-12-5,-1-10-7,-2-5-4,-13-6-1,-6 6-10,-10 3 14,-7 9 38,-7 10 7,-7 5-9,-5 6-33,-7 4 27,-4 8-24,7 4-21,1 0 6,8-2-15,5 2-6,4 2-206,-11 23-154</inkml:trace>
  <inkml:trace contextRef="#ctx1" brushRef="#br0" timeOffset="34618.9801">8894 6508 920,'-1'-4'273,"0"4"-96,-1-4-109,2 4-43,2 0 10,-1 0 22,0-1-8,5-6-26,5 1-5,10-3-11,3-1-6,5 2 5,0 4-6,2 5 1,3 2 0,4 1 0,8 3 12,3-3-12,3 1 7,3-3-6,1-2-2,-4-2 0,0-3 1,-7 1 0,-12 1 0,-8 3-1,-10 0-20,-9 0-31,-6 0-51,-3 0-55,-7 3-176,-56 16-39</inkml:trace>
  <inkml:trace contextRef="#ctx1" brushRef="#br0" timeOffset="35130.0093">8829 7057 789,'-11'0'165,"4"2"-109,-9-4-38,7 4-2,3-2 73,3 1 16,3-1-45,0 0-33,0 0-11,0 0-8,0 0 2,3 3-9,-2-3-1,2 0-1,3 0-7,9 4 8,9-1 50,19 1 11,20-1-5,53-6-10,27-1-16,-101 4-12,-4 3 2,30 1-15,-11 4-5,-20 1 0,-7 3-1,-6 0 1,-5 0 0,-2 3 0,-2-4 1,0 0 1,-1 1-1,-3-5 6,-5-1-5,-2-2-1,-1-4 1,-3 0 7,-3 0-3,0-4-5,-1 1-1,-5-9-70,-9-5-20,-2-5-33,-6 2-105,-17-21-107</inkml:trace>
  <inkml:trace contextRef="#ctx1" brushRef="#br0" timeOffset="37123.1233">10700 5108 835,'-2'-2'136,"1"0"-128,-1 0-8,2 2-135,0 0 31,2 0 55,-2 2-61,-2 2-375</inkml:trace>
  <inkml:trace contextRef="#ctx1" brushRef="#br0" timeOffset="38246.1876">10928 4646 793,'-9'-12'187,"0"2"-55,-7-6-97,-4 6-11,1 6-8,-4 6-3,-3 2-13,-2 8 0,-1 2 12,7 6-12,0 1 0,4-2-1,8 1 0,-4-1-5,6 2 6,2 0-9,-2 2 8,0-1 1,2 1 10,0 2-4,0-5 1,-2 2 4,2 4-5,4-1 0,-2-2 4,2 3 4,2 1-4,0 1-1,0 0 0,1 2 3,2 6-6,0 2-4,0 3 10,3 3 4,4-3-15,1 1 0,0 2 10,-1-2-5,2 1-5,-1 0 0,-2-3 5,-3-1-6,-3-3 1,-1 0-1,-2-1 0,-3 1 8,-2-1 8,-1 1-4,-1-5-1,-5-3 2,4-1-5,2-7 2,0-2 4,-2-3 4,0 0-2,0-2 4,-2-4-14,2-1 9,-3 1 9,-4 0-3,-2 1-8,-2-3 4,2-2-8,-1 0 3,1-3-2,0 2-1,-3-8-7,2 2 8,-6-3-9,0 0 7,-1-2-7,3-5 6,0 2-7,5-1-30,2-1-24,7-2-43,2-4-73,33-47-315</inkml:trace>
  <inkml:trace contextRef="#ctx1" brushRef="#br0" timeOffset="38823.2206">11097 5747 735,'0'0'238,"0"0"-148,0 0-69,0 0-20,-2 0 13,2 3 14,0-3-8,-1 1-20,1 1-6,-2 4-2,-4 5 8,0 8 18,-7 4 33,-3 4 3,-4 1-7,6 1-16,-6-3-11,11-3-7,-2-1 1,3 1-13,-3 2 11,-2 1-6,2 4-6,-1 0 1,-3 3 0,3-2 0,0-1 0,0-6 1,5 0 5,-2-8-5,5-6 8,1-5-9,1-3 8,2-4-3,0 1-6,2-5-9,-2-4-165,7-51-311</inkml:trace>
  <inkml:trace contextRef="#ctx1" brushRef="#br0" timeOffset="39184.2412">11140 5680 940,'0'0'225,"0"1"-169,0 6-56,3 0-20,3 8 20,0 7 16,4 9 10,3 6 2,-3 7 7,1 2-7,-2 8-2,-5-2-4,2 2 5,-9 4-3,0 3-4,1 2-10,2 4 2,2-7-6,4-7 5,-2-12-11,3-9 1,-2-12 0,-1-3-1,-2-9-22,-2-3-26,0-2-24,-4-3-35,0-4-38,-24-31-149</inkml:trace>
  <inkml:trace contextRef="#ctx1" brushRef="#br0" timeOffset="39434.2555">11036 6077 667,'-6'-2'216,"1"0"-57,-1-4 10,4 0-16,2 6-45,0-1-33,3 1-39,0-3-36,5 3-16,8 0 16,4 0 6,5-4 3,-3 8-2,1-4-1,-8 0 0,-2 0-6,-2 3-22,-5-2-100,0 5-143,5 2-239</inkml:trace>
  <inkml:trace contextRef="#ctx1" brushRef="#br0" timeOffset="40724.3293">11079 4440 469,'0'0'198,"0"0"-108,0 0-29,-2 0 46,2 0 32,-3 0 1,3 1-55,-3-1-32,3 0-23,0 0-17,0 4-13,3-2 0,-3 8-11,3 7 11,-1 14 8,0 13-2,2 7 9,-3 9-2,-1 1-2,1 0 4,-1-7-5,4-8 1,-1-9-5,1-6-6,3-8 0,-1-7 0,4-7 0,3-3 0,2-8 15,12-5 39,5-14-12,4-9-8,6-9-8,-3-15-19,-1-7 4,-6-8-4,-2 1-1,-2 1-5,-3 11 2,-2 8 3,2 11-12,-3 11 7,-5 7-2,-4 11-4,0 6-16,6 7 14,0 8-11,5 8 17,0 7-14,-2 5 5,-8 7 2,1 4 2,-10-2 6,-4 3-1,-2 2-18,-9-4 19,-3-4 0,-1-8-11,-6-5 11,0-6 9,0-11 20,0-1 1,0-6 1,-1-4 2,0-3 3,-5-5-25,-1-8 11,1-2-17,-2-6-4,-2-10-1,3-8 6,1-1-6,1-4-7,2-2 7,2 2 0,3 3 7,3 2-6,-3 7 11,9 9-6,2 11-4,1 3 7,2 10-8,4 3-1,-3 1 0,0 1-16,3-1-5,-2 2-12,-3 6 24,-2 1 9,-3 5 0,-2 2-18,1 0-36,2 3-26,1 3-64,0 5-130,-24 48-237</inkml:trace>
  <inkml:trace contextRef="#ctx1" brushRef="#br0" timeOffset="44411.5402">12127 5181 569,'-3'0'163,"2"0"-85,-2-2-39,0 2 26,3 0 44,0 0 23,0 0-36,-1 0-25,1 0-25,0 2-10,0-4-4,0 4-8,0-4-8,1 2-5,-1 0-11,-1 0-2,8 0-23,3 2 4,10-2 21,10-2 9,11 0 6,6-5-2,-3 1-5,-7 2-7,-8 1 8,-10 3-8,-3 0 7,-6 2-8,-1 0 1,-2 1-1,0 0-1,-3 1 1,-2-1-1,-1 2 0,3-1 1,-2-1 1,1 1-1,0 1 1,-2-4 1,-1-1 4,0 0-5,-1 0 8,1 0 9,-2 0 15,2 0 14,0 0 2,-1 0-4,1-1-9,-2 1-12,2-3-7,0 3-10,0-2 1,-1 2-7,1 0 1,0 0-1,0-1 5,0 1-5,0 0-1,-2 0 3,2-3-3,-4 1 0,3 2 0,1-1 1,-2-1-1,2 0 0,0 2 0,0-2 0,-2 2 0,1-3-6,1 0 5,-1 2 1,-1-2 1,0 0-1,-1 0 0,2 2 1,-1 0 0,2 1 0,0-2 1,-1 0-1,1 0 1,-3 0 8,1-2-10,-1-2-1,-2 2-5,0 1-8,1-1 13,-1 0-6,2 0 7,-2 1 2,-3 2-2,3-9 0,-3 8 0,1-4 1,-2 1-1,-3-4-1,0 4 0,1-2 1,-2 0-6,0 4 5,0 2 1,2-2 0,-2 3-5,7 0 4,0 0 1,3 3 0,0-3-8,-2 4-1,-3 3 2,-5 5 5,-3 6 2,1 7 0,-6 1 0,3 0-1,3 1-4,0-1 5,4-3-6,2 4 0,1 1 6,2-5-9,-1 2 8,3 1 0,0 0-5,1-4 5,3-3 0,2 2 0,1-1-6,1-4 6,2 2-5,5-6-2,2-1 7,5-1 1,7-6 0,2-6 8,6-8 1,3-7-2,3-9 4,3-10-10,-1-7 0,-7-2-1,-7 2-5,-5 0-13,-8 3 5,-3 4 11,-1 4 1,-7 7-8,-2 7 9,1 4 1,-2 8 0,-2 2 0,2 4-1,-1 1-7,-2 2-10,0 5-13,-4 10 21,-4 8 9,-5 12-1,-7 7 1,-1 10 1,-4 5 0,0 4 13,2 1-4,0 4-4,9 1-5,0 2 4,6-5-5,2-2-1,3-4 0,5-12 0,2-4 1,2-12 0,4-7-1,-2-11 1,2-5 0,3-2 1,8-15 14,8-8 3,11-16-5,11-16-2,0-5-11,-2-2-1,-6 1-47,-10 4-46,-2-4-124,28-79-431</inkml:trace>
  <inkml:trace contextRef="#ctx1" brushRef="#br0" timeOffset="44791.562">12830 5244 528,'-1'0'200,"1"0"-88,0 1-1,0-1 18,1 0 0,2 0-64,2 2-64,4 0 23,7 2 9,8 4 14,2 2-20,6-1-9,7 1-17,9-2 10,10-1-1,4-6 5,1-1-15,-12 0-1,-10-1-38,-12 1-48,-17 1-104,-6-1-58,-35 0-60</inkml:trace>
  <inkml:trace contextRef="#ctx1" brushRef="#br0" timeOffset="45066.5777">12939 5341 612,'-6'2'141,"2"1"-93,-8 8-1,-2 3 44,4 5 29,-3 11-3,2 7-55,-2 11-32,4 6-3,0 1-6,1 1-21,-5 2 9,5-10-1,1-2-1,0-8-5,4-8-2,1-8-6,2-12-92,2-6-88,-1-6 29,6-10 83,23-63-229</inkml:trace>
  <inkml:trace contextRef="#ctx1" brushRef="#br0" timeOffset="45267.5892">12860 5570 499,'0'-5'292,"3"3"-38,-3-8-86,3 7-75,10-3-30,5-2-18,14 0 12,6-4-3,3 6-14,2 1-14,-3 2-16,-4 3-10,-7 3 0,-4 0-17,-10 5-61,-2 1-108,-8 2-127,-10 0-22,-53 31-214</inkml:trace>
  <inkml:trace contextRef="#ctx1" brushRef="#br0" timeOffset="45469.6007">12778 5900 633,'1'4'90,"4"0"-72,1 3 74,3 0 53,1-3 28,7 1-11,4-1-32,9 2-41,4-2-52,2-4-11,2 1-26,3-1-8,-2 3-112,1-2-220,54-5-283</inkml:trace>
  <inkml:trace contextRef="#ctx1" brushRef="#br0" timeOffset="45746.6166">13311 6090 295,'-4'12'177,"2"1"9,0 9-67,2-2-52,0-1 4,6-7 34,3-8-2,4-4-17,6-9-13,0-7-40,2-12-12,-5-5-6,-7-2-6,-3-2-8,-8 1-1,-7 8-5,-5 2-4,-6 8 9,-2 7 12,-1 8-3,1 3 6,-2 7-7,5 0-8,-2 8-1,4-3-99,-22 27-212</inkml:trace>
  <inkml:trace contextRef="#ctx1" brushRef="#br0" timeOffset="46917.6836">12594 6039 262,'2'10'83,"1"1"8,1 13-2,3 0-29,0-1-26,-3-7-11,1 0 11,-2-9 7,-2-3-26,1-2 15,0-4 73,2-5 7,5-13-71,6-3-27,1-10-5,0-5-1,-2 0 2,-7-2 2,-4-1 20,-3 7 51,-9 1 0,-2 5-15,-3 11-4,0-1-11,2 10-32,-5 7-2,3 4-10,-1 4-13,0 10 7,3 8-2,0 3-5,6 5-50,11 5-103,8-1-126,47 23-359</inkml:trace>
  <inkml:trace contextRef="#ctx1" brushRef="#br0" timeOffset="47602.7227">13325 6134 719,'2'0'132,"1"3"-132,3 4 0,1 2 0,5 5 9,-1-5 0,1 1-1,-2-1-7,-2-4 0,-2 0 13,-3-5 17,2-6 38,4-7-15,0-6-36,1-5-16,-3-1 11,-3 5-5,-2 2-7,-2 9 1,-3 5-2,0 4 1,-4 8 10,-1 3 1,-1 11 9,-6 10-9,6 2 4,3-2-5,5-3-10,4-13-1,3-4 9,6-12 17,5-12-4,0-4-2,2-13-15,-4-7-5,-6-5-12,-3-4 2,-6 6 9,-4 6 1,-4 7 18,-4 13 14,0 7 1,2 12-14,-4 10-19,-5 7 2,3 11-1,2 3 5,-1-4-6,9-5-7,5-9-42,4-8-88,22-18-100</inkml:trace>
  <inkml:trace contextRef="#ctx1" brushRef="#br0" timeOffset="48473.7726">12739 4853 553,'-1'-2'229,"1"2"-142,0 2-87,1-2-4,4 0-16,-1 4 20,4 0 27,5 5 54,6 3 41,2 4-14,5 0-35,-1 3-11,8 1 13,9 1 18,13 3-27,15 0-5,7-1-26,3-1-10,0-3-9,-11-3-15,-1 0 7,-8-9 4,-6 0-12,-9-4 2,-15 2-2,-10-4-1,-12 3 0,-7-4-10,-2 0 11,-1-4-1,-8-2-12,-3-3 8,-4-5 5,-3-3 12,-6-4-7,0 0-5,1-4-8,-3-3 7,2 1 1,0-1 0,4 8 1,5 0 5,6 6-6,1 3 6,8 4 3,2 3 8,2 2-17,2 2-11,7 2-7,6-1 18,9 8 1,5 3-1,2 5-1,-3 8 0,1 3 1,-5 3 0,-1 2 0,-6-1 1,-4 0-1,-6-3 0,-3-2 1,-4-5-1,-6 3-9,-4-2-5,-10 2 10,-5-4 4,-11 7 10,-6-1-10,1 0-66,2 1-105,12-1-208,-10 25-355</inkml:trace>
  <inkml:trace contextRef="#ctx1" brushRef="#br0" timeOffset="48887.7962">13970 5690 521,'0'8'57,"-3"-2"-16,3 8 19,-2-3 36,2-4 25,2-2-25,-2 1-33,3-3-16,-1-6 7,-1 3 34,0-3 10,1-4-5,3 0-32,-1-4-34,2-8-10,-1-1-7,-1 3-1,-4-2-7,-2 7 5,0 5-1,-1 4-6,0 3-1,0 0-8,0 0 9,-5 7 9,2 0-2,-5 1-6,3 1-1,5-1-4,1-2 3,2 3-82,2 3-103,7-2-320</inkml:trace>
  <inkml:trace contextRef="#ctx1" brushRef="#br0" timeOffset="49987.8592">14591 5610 903,'-6'-8'250,"4"1"-143,-7-11-70,-4 4-22,0-3 6,-4 2 35,1 0-20,2 5-36,-2 4-14,2 4-2,1 4 15,1 4 1,-2 6-1,-2 6 1,-3 9 0,-5 6 0,-3 8-2,5 11-13,-2 6 15,6 7 1,3 0-1,3 3 0,7-7 0,5-6 0,3-4-1,5-13-9,6-11 9,3-8 1,7-10 15,3-14 4,6-9 4,7-11-4,2-14-5,4-10-13,-2-9-1,-1-11-2,2-7-109,56-157-201</inkml:trace>
  <inkml:trace contextRef="#ctx1" brushRef="#br0" timeOffset="50251.8743">14976 4661 971,'-2'10'183,"-1"8"-183,-3 21-9,-4 21 9,-8 19 10,1 15 38,-15 66 3,-3 35-11,1 9-2,6-65-17,-1-13-5,13-16 29,16-61-12,4-13-22,2-4-11,8 31-22,5-22-56,5-18-67,7-22-91,71-90-301</inkml:trace>
  <inkml:trace contextRef="#ctx1" brushRef="#br0" timeOffset="50521.8897">15359 5373 1066,'0'0'324,"-2"0"-309,0 3-15,-3 11-54,-8 16 54,-10 19 10,-5 18 23,-5 11-1,0 12-23,2-2-3,1 1 4,3-7 11,11-2-1,5-11-2,9-16-12,7-10 0,9-15 1,10-13 16,8-9 22,10-19-18,5-12-27,-3-11-12,-1-12-87,-6-10-105,26-107-412</inkml:trace>
  <inkml:trace contextRef="#ctx1" brushRef="#br0" timeOffset="51099.9228">15095 5151 1104,'0'-6'192,"0"1"-100,-1-3-59,2 5 3,1 3 0,1 0-36,11 3-1,7 5 1,13 3 30,13-1 10,6 6 4,7-4-13,1-3-7,2 1-9,0-6-7,4-1 10,-3-6-17,-4-1 15,-8-8-16,-13 2 6,-13-2-4,-7-2 17,-9 1 29,-5-4-7,-4-1-17,-6-4-19,-3 2-5,-9-5-15,-4 5 15,0-1 8,-1 2-8,1-1-9,1 2-14,3 6 23,7 2 0,-1 3 0,6 3 1,4 2 0,1 2-1,1 2-11,1-1-27,5 3 2,4 6 20,8 2 16,5 8 0,10 0 2,1 5 7,0 2-8,-5-1 0,-9 1 7,-6 6-8,-4-1 0,-7 1 0,-4 4 1,-10-1 5,-14-1-6,-15 2-46,-22 5-178,-178 34-467</inkml:trace>
  <inkml:trace contextRef="#ctx1" brushRef="#br0" timeOffset="51865.9666">10322 6516 752,'-1'0'261,"1"0"-124,-2 0-124,4 3-13,1 0-30,8 5 30,6 6 30,15 5 50,16 7 26,14 5-43,59 22-15,31 5-13,30-3-2,-46-12-14,17-5 4,12 5-10,43-6-2,48-4 22,18-8 15,10 1-23,-7 2-14,-18 2 4,-17 6-14,-39 22 11,-31-2-1,-19-12-11,-20-1-1,-12-9 1,-9-5 1,-18-16-1,-57-9 0,-10 1-1,-2-4-5,19 3-8,-16-4 5,-14-4-19,-10-6-28,-9-6-119,-14-7-109,-99-51-306</inkml:trace>
  <inkml:trace contextRef="#ctx1" brushRef="#br0" timeOffset="52512.0035">12617 7383 165,'-12'-10'604,"3"-3"-427,-10-6-92,-1-4-7,-4 1 33,-4 3-10,-2-1-26,0 7-41,-3 0-11,-4 10-22,-3 6 1,-3 10-1,-5 3 0,-3 8 1,-3 7-1,1 4 0,6 5-1,10 2 0,7 3-17,16 3 7,8-3 8,10 3-5,12-3 7,11-6 0,15-9 0,13-12 0,14-21 12,7-15-5,-2-15-7,-2-9-12,-9-7 0,-17-2 11,-15 3 1,-15 9 1,-10 10 9,-6 6 14,-6 7-7,-2 6 1,-7 10-18,-6 5-7,-5 12 5,-8 15 1,-2 12 1,-4 19 0,3 15 6,1 4 1,6 10 7,5-5-7,5-13-5,7-11 7,7-18-9,6-11 0,5-7 0,4-5 1,8-3-1,12-9-7,13-9-68,120-38-249</inkml:trace>
  <inkml:trace contextRef="#ctx1" brushRef="#br0" timeOffset="52804.0202">12742 8108 784,'-8'27'165,"4"-1"-78,-2 23-44,3-2-10,6-9-12,3-5 35,6-7-20,0-10-27,4-6 0,6-17 16,5-9 8,4-12-16,0-12-16,-7-5 1,-9 0-2,-12 1 2,-13 9 28,-3 9 48,-4 9-24,-9 9-54,-5 8 19,-9 11-19,-4 7 0,3 4-32,11 2-158,10 34-160</inkml:trace>
  <inkml:trace contextRef="#ctx1" brushRef="#br0" timeOffset="53585.0649">15583 6877 1248,'0'3'232,"0"-3"-194,4 3-38,6 1-15,6 5 15,8 0 16,0-2 29,5-1-7,1 4-14,5-2-6,8 0-8,9-2 2,10-1-4,4-1-8,1-2-2,-5 0-65,-9 0-53,-14 0-119,-9 18-230</inkml:trace>
  <inkml:trace contextRef="#ctx1" brushRef="#br0" timeOffset="53829.0789">15385 7469 1001,'2'2'156,"6"4"-156,10 11 0,12-3 40,13 6 73,9-8 35,5-5-34,1-3-28,3-1-47,-7-3-20,0-4-8,-1 1 1,-3 0-12,-1-1-5,-3 0-43,2-1-54,-2-4-97,76-23-353</inkml:trace>
  <inkml:trace contextRef="#ctx1" brushRef="#br0" timeOffset="54594.1226">17392 6341 675,'-14'-16'116,"2"-3"-17,-15-13-30,-3 5 30,-2 8-8,-4 1 2,2 4-25,-1 4-25,3 4-8,7 2-7,4 4-8,7 0-1,1 7-18,0-2-1,-3 7 1,0 7-1,-6 6 0,0 7 8,-1 0-8,1 4 1,0 0-1,4 0 9,0 1-7,3-1-1,6 5 0,2 8 0,2 3 8,3 9-7,4-2 7,-1 8-8,4-2 0,4-1 8,-6 7 6,3-3-6,-2 2-7,-1-1 13,-2 0-8,-1 0 1,-2 6 7,-3-3 3,1 2-3,-2-1-3,-3 4-6,1 11 0,-8-2 21,-3 2 0,-5-1-12,-3-13 0,0-2-14,-1-8 8,1-12 0,3-7-3,2-9-4,1-8 4,2-15 0,1-1 6,-8-12 6,-2-12-18,-6-6-2,-6-16-79,-2-11-52,3-11 14,9-9-67,16 2-78,32-95-308</inkml:trace>
  <inkml:trace contextRef="#ctx1" brushRef="#br0" timeOffset="54908.1406">17458 7118 486,'-2'-2'783,"1"2"-623,0-4-127,3 4-33,9 3-7,15-6 7,12 3 60,14-4-24,4 0-18,0 2-11,-7 0 4,-7 2-5,-13 0-5,-2-1-1,-8 1-12,-4 0-51,0 0-66,-4 0-165,5-7-215</inkml:trace>
  <inkml:trace contextRef="#ctx1" brushRef="#br0" timeOffset="55207.1577">17472 7300 777,'1'0'312,"-1"0"-210,0-2-86,2 2-4,-2 2 24,1 0-10,3 8-17,-1 4 21,0 15 16,-3 11 14,-3 15 0,-4 9-3,-2 5-28,2 3-8,-1-5-9,1-4-3,3-3-8,-5-9 8,3-3-4,2-13-5,1-12-57,6-7-87,0-8-27,4-10-6,36-47-177</inkml:trace>
  <inkml:trace contextRef="#ctx1" brushRef="#br0" timeOffset="55390.1682">17584 7577 679,'6'-4'235,"1"-4"-106,12-6-45,5 2 15,6-5-12,1 5-3,1 1-48,-3 2-15,-5 5-21,-8 5-4,-3 7-118,-4 5-193,-37 48-245</inkml:trace>
  <inkml:trace contextRef="#ctx1" brushRef="#br0" timeOffset="55569.1784">17402 8018 936,'6'2'126,"5"-2"-82,15 2 91,5-6 4,14-4-31,7-1-46,-2-8-31,2 0-17,-7 3-14,-7-4-53,-7 9-109,25-23-354</inkml:trace>
  <inkml:trace contextRef="#ctx1" brushRef="#br0" timeOffset="56215.2153">17366 6812 962,'-3'-6'195,"3"2"-22,-3-3-56,5 3-73,4 4-43,8 4 5,19-4 68,18 4-7,16-1-10,7 1-25,3 2-10,-3-2-16,-4-2 2,-5-2-2,-1-2-6,-5 0 6,-4 0-5,-8 2 0,-17 0 1,-8 0-1,-15-4 7,-6 2 11,-3-4 8,-6-4-25,-8-7-2,-7-10-20,-8-1 10,-3 0-16,-3-2 26,7 8 13,6 0-1,6 6-6,10 8-4,4 5-2,4 0-12,1 6-3,9 0-10,3 6 4,12 10 20,10 6 1,6 7 0,0 3 1,-2-2 1,-9 2 10,-6-1-11,-10-1-1,-4 3 1,-6-5 0,-6-1 1,-3-1 7,-5-2 0,-3-2-2,-2-5 11,-2 2-18,-6 5 0,-4 4-130,-1 4-164,-41 61-429</inkml:trace>
  <inkml:trace contextRef="#ctx1" brushRef="#br0" timeOffset="56428.2275">18434 7708 877,'0'6'168,"1"-2"-38,-1 3 8,0-2 41,-1-5-16,1 0-25,-3-1-67,3 1-43,0 0-28,0 5-9,3 8-87,-2 7-91,24 52-363</inkml:trace>
  <inkml:trace contextRef="#ctx1" brushRef="#br0" timeOffset="56792.2484">18950 7629 1237,'0'-24'233,"2"-1"-137,-1-24-68,-1-5 1,-1 1-4,-5 6-1,-2 5-1,-6 12-23,0 8-18,-4 13-11,-1 9 26,-5 10 3,-5 18 0,0 14-16,0 16 14,0 14-5,6 13 6,2 7-13,5-2 4,6-7-11,6-16 7,8-15 5,6-19-7,5-13 11,3-11 5,9-14 18,7-12-13,7-22-5,3-17-59,3-16-49,1-18-87,66-169-276</inkml:trace>
  <inkml:trace contextRef="#ctx1" brushRef="#br0" timeOffset="57032.2621">19232 6644 1015,'0'1'241,"-1"7"-236,-2 18-5,-3 15-9,-6 23 9,-3 21 13,-12 71 12,-10 37 22,-11 20-2,15-74 25,-1-10-35,10-13-16,14-68-7,5-7-1,2-10-11,-1 28-33,8-21-122,12-20-112,74-44-394</inkml:trace>
  <inkml:trace contextRef="#ctx1" brushRef="#br0" timeOffset="57345.28">19620 7290 1220,'2'0'253,"-2"-1"-125,0-2-82,-2 7-43,0 6-3,-11 14 0,-6 15 11,-8 23 8,-9 18-1,0 7-9,-1 10-3,-17 53 0,40-105-4,-11 38-1,8-18-1,9-20-4,10-12 3,5-11 2,12-13 0,10-11 20,13-13-1,11-8-20,8-9 0,4-5-36,-10 6-30,-8-3-42,-11 8-48,-12 0-48,-11 1-68,-23-31-447</inkml:trace>
  <inkml:trace contextRef="#ctx1" brushRef="#br0" timeOffset="57992.317">19393 7067 1139,'0'0'200,"2"-4"-136,-1 4-35,1 0 14,1 0 11,5 0-31,7 0-5,8 0 9,6 4-2,2 3-7,2 0-4,7-2 2,4 1 7,1 1 1,0-2-12,-2-1-12,-5 4 10,-4-2-9,-4-2-1,-5 0 8,-2-4-8,-4-1 1,-5-2 8,-6 2-3,-3-2 9,-2-3 36,-3-2 17,-3-4-29,-6-7-34,-6-1-5,-3-6 0,-6-3 12,0 1-2,2-2 8,1-2-9,0 0 8,2-1-8,1 4 1,3 1-1,3 9 0,6 3 8,-1 11-11,7 2-6,5 6-33,0 4-11,7 9 20,7 6 24,11 7 0,3 7 2,1-4 7,-1 4-9,-5-1 0,-2 1 0,-5-3 9,0 2-8,-5 0-1,-7-3 0,-5 1 2,-2-6-1,-4 1 0,-7-9 0,-5 0-1,-11 0-27,-13 0-84,-19 1-97,-167 33-419</inkml:trace>
  <inkml:trace contextRef="#ctx1" brushRef="#br0" timeOffset="58736.3595">17145 8177 929,'0'0'333,"-3"6"-256,-1-2-61,-2 9 2,-2 3 18,-1 7 29,-7 1-5,1 6-29,-3 5-16,-3 0 0,2 2-3,-2 1 0,3-3 0,-1-3 9,1 1-20,1-4 10,-4 0 4,4-3-15,-2-4 1,7-10 0,2-1 7,1-5-8,5-2-14,4-4-11,3-2-29,0-6-78,35-50-369</inkml:trace>
  <inkml:trace contextRef="#ctx1" brushRef="#br0" timeOffset="59014.3754">17154 8247 877,'0'0'318,"0"0"-221,1 2-97,1 6-1,0 2 1,0 10 57,3 11 3,2 14 4,-1 8-20,-1 12-13,-2 1-10,0 3-6,-2-1 5,-1-2-8,2-6-12,-4-5 1,1-10 7,-2-7-7,-5-9 5,4-7-6,-6-10-36,-1-1-66,-7-11-43,0-4-173,-40-49-241</inkml:trace>
  <inkml:trace contextRef="#ctx1" brushRef="#br0" timeOffset="59187.3853">16983 8622 854,'1'-6'301,"2"5"-139,-2-6-58,3 4-47,-2 3-6,4 0 18,2 0-14,10-4-25,1 4-10,6-3-12,-1-2-8,5-7-63,1-6-131,50-52-362</inkml:trace>
  <inkml:trace contextRef="#ctx1" brushRef="#br0" timeOffset="60148.4403">17126 5725 661,'0'0'462,"0"3"-381,0 3-81,0 10-8,-2 1 8,2 8 1,-1 5 5,-1-1 0,1 6 8,-3 5 11,1 9-4,-5 4 12,-1 9 3,-1-1-1,3 2-1,3-7-23,1-11-1,6-9-9,2-13 0,7-7 11,12-7 20,11-8-4,10-11-7,8-7 3,4-15-12,1-4-4,-3-8 1,1-5-9,-1-6 0,-2 0-1,-6 2 0,-6 2-1,-3 6 2,-8 11 0,-3 7-1,-4 12 1,-1 8-11,1 12 2,-4 6 0,0 11-7,-5 14 4,-6 9 11,-5 12 0,-7 9 1,-9 5 0,-6-7 6,0-6-6,-1-16 0,-2-9 0,-3-14 27,-5-10 14,-6-9-5,-3-12-11,-5-11 7,-1-16 1,2-15-3,4-8-12,7-9-6,10-3-2,2-3 4,7 5-13,3 9 8,0 14-1,4 10 5,-2 10 5,2 10-6,-2 4 6,1 7-18,-4 2-1,1 6-10,-2 4 11,-9 6 0,-3 8 1,-6 1-1,1 1 1,2 3-1,4-1 1,1-3 5,1 1-6,3-4 1,-1-2 6,4-5-7,1 1-1,2-2-22,4-4-49,2 6-69,3 7-153,7 33-306</inkml:trace>
  <inkml:trace contextRef="#ctx1" brushRef="#br0" timeOffset="75803.3357">9229 2276 1010,'-8'-4'202,"7"4"-133,-5-3-46,4 3-23,2 1 0,0-1 0,2 4-20,-2 0 2,1 10 8,1 8 8,-1 15 2,2 14 8,-1 18-7,4 9 7,3 3-8,4-2 0,17-12-10,12-8-2,10-14 6,21-10 6,54 0 32,37-28-17,10-27 0,-59-7 1,0-7 2,2 1-7,5-8-10,-12 6 4,-17 15-4,-61 14-1,-6 4 1,-6 2-1,21 2-1,-10 4-7,-6 7 7,-3 6-9,0 7 2,2 4 8,3 4 1,4 6 7,12-2-8,11 7 0,14-3 1,60 20-1,30-23 1,21-33 8,-51-25-9,7-8 9,2-11-7,-9 0 8,0 7-10,-2 0 1,-4 11 0,-15 19-1,-22 26 0,-49-5-1,-3 7-13,1 5 2,27 33-1,-1 9-1,-6-3 7,-3-5 5,-2-9 1,6-12 1,0-6 1,14-10 12,7-6-8,57-1-4,21-24-1,6-15 1,-63 3 1,-13-4 4,-44 8-6,-2 5 0,0-3 1,31-2 0,-2 6-1,-3 1 0,-3 2 7,7 1-7,6 0 0,59-5 0,36-14 0,20-11-1,-62 2 1,-15 0-1,-17-11 1,-57 22 1,-5-6 0,-7 3 0,30-22 13,-14 5-4,-7 1-10,-7 7 0,-5 7-62,5-6-247</inkml:trace>
  <inkml:trace contextRef="#ctx1" brushRef="#br0" timeOffset="92915.3145">2548 9922 695,'-5'-7'226,"2"1"-40,-4-3-39,5 2-51,2-1-37,-1 2 59,1 2-2,-3 0-56,3 8-54,0-2-6,0 0-26,0 2 2,9 0 16,6 3 8,7 3 1,10 4 0,8 0 8,6 3-7,5-6-2,8-6-54,1-3-9,0-4-48,-7-3 33,-8-1-13,-7 0-52,-13-7-88,-1 3-40,-12-44-258</inkml:trace>
  <inkml:trace contextRef="#ctx1" brushRef="#br0" timeOffset="93179.3296">2930 9654 464,'-5'-6'609,"1"6"-459,-2-3-112,3 6-38,2 3-15,-4 5 4,-1 13 11,-5 15 1,-5 22 11,1 15-5,-4 12-1,2-3 2,4-11-8,4-9 2,4-10 4,-1-6-6,2-2-10,-2-5-59,3-6-74,-1-8-70,1-8-34,-4-49-91</inkml:trace>
  <inkml:trace contextRef="#ctx1" brushRef="#br0" timeOffset="93830.3668">2530 9418 814,'-7'-8'130,"1"3"-35,-8-7-34,4 6-31,2 6-28,-1 0 5,2 6 7,-1 6-13,-4 11 1,-1 18 11,-1 10-5,-6 16-7,6 7 8,-2 5 0,4 6-3,5 1-6,2-1 1,8 0-1,4-1-4,5-7-2,6-7-16,3-9 5,9-9-14,4-10 31,6-5 26,4-7-8,12-8 10,12-8 28,47-9-22,-72-15-2,35-3-17,-9-11 3,-12-4 3,-9-6 16,-10-7 2,-2-14-7,-6-9-7,-9-10-11,-6-16-2,-10-56-7,-11 98-5,-12-51-11,-4 10 10,-6 14 1,-9 12 7,3 14 34,0 4-8,-4 4-5,-1 4-10,2-3-1,-3 9-4,6 1 1,4 7-14,4 7 9,3 6-9,2 7-6,-6 6-1,1 3 6,-3 6 2,-1 5-1,1 2 0,4 6 0,-1 2-21,4 5-44,0 3-37,2 4-22,-2 10-109,-22 96-113</inkml:trace>
  <inkml:trace contextRef="#ctx1" brushRef="#br0" timeOffset="94619.4119">1647 8556 129,'-2'-5'777,"-2"3"-608,-1-3-134,1 5-35,4 1-80,0 3 37,-2 3 43,-2 10 19,2 15-10,-6 13 2,-3 14-5,0 9-5,0 5 16,2 3 5,4-3 2,7-9-13,5-9-11,8-13-21,8-12 21,6-9 32,11-10 85,13-15-33,9-15-36,8-20-15,2-15-15,-3-12 0,-10-4-6,-11 0-3,-17 5 4,-8 1-7,-14 3 0,-11 7-6,-10 7-22,-7-2-10,-6 5 32,-5-1 26,-2 6-7,-3 3-9,5 7-10,0 6-12,2 11 10,5 9-11,0 6-4,-2 10 7,-3 12 9,-2 4-5,2 1 5,7-3-10,4 0-43,0 2-66,3 3-24,-2 5-99,-25 65-70</inkml:trace>
  <inkml:trace contextRef="#ctx1" brushRef="#br0" timeOffset="94927.4296">1729 8773 798,'6'0'172,"2"-2"-149,5-2-23,4 2 44,1 0 50,-1 2 11,-1 2-51,1 6-21,4 5-1,2 6-25,3 5 16,-1 2 5,-1 3-4,-3 3-23,0-3 13,-4 3-5,-1 0 3,-2-1-5,-3-1-1,-1 2 6,2-4 3,-3-3-3,-1-3 2,-2-5-14,1-7-60,-2-3-44,-5-7 20,-9-7 8,-54-67-498</inkml:trace>
  <inkml:trace contextRef="#ctx1" brushRef="#br0" timeOffset="96860.5401">5014 10490 516,'-2'3'12,"2"-3"90,0 0 33,0 0 23,0 0 2,-3 0-17,3 0-44,0 0-38,0 0 25,0 0-8,0 0-39,0-3-36,0 6-3,0-6-84,3 6-113,-3 4-347,-3 31 71</inkml:trace>
  <inkml:trace contextRef="#ctx1" brushRef="#br0" timeOffset="97699.5881">5106 10344 859,'-1'0'252,"1"1"-252,1 5-42,2 4 20,3 2 22,5 4 33,4-2 42,4-1-9,14 1-9,7-2 29,8 6-38,5-5-15,-2 3-2,-1-5-8,-3 0-5,-4-4-8,-8 1-2,-6-2-8,-11 0-12,-4-2-28,-5-4-31,-8 0-26,-7-7 16,-40-45-413</inkml:trace>
  <inkml:trace contextRef="#ctx1" brushRef="#br0" timeOffset="97961.6031">4979 10470 903,'0'0'243,"3"0"-243,-1 1-26,6 5 26,4 4 6,2 7 23,4 9 20,-2 9-13,1 16-13,-4 10-8,-6 11 0,-4 3 3,-6 1 1,0-3-17,-3-14 22,-1-14-24,3-6-20,0-7-71,1-7-115,1-1-67,-4 7-75</inkml:trace>
  <inkml:trace contextRef="#ctx1" brushRef="#br0" timeOffset="98172.6152">5105 10839 983,'1'3'185,"4"-3"-155,7-3-23,9-4 23,12-4 42,11-1-3,7-6-22,6 2-29,-1 0-11,-6 7-6,-10 5-1,-15 4-76,-8 8-143,-17 15-278,-85 87 209</inkml:trace>
  <inkml:trace contextRef="#ctx1" brushRef="#br0" timeOffset="98404.6284">4982 11251 751,'0'-2'530,"0"2"-422,4-4-108,5 7-4,8-2 4,10-1 76,6 0-5,10 0-17,10 2-20,2-2-19,0 0-6,3 0-2,-6-2-7,-12 1-14,-11-2-23,-10 0-26,-13-1-9,-4-6 24,-5-7-131,-27-90-503</inkml:trace>
  <inkml:trace contextRef="#ctx1" brushRef="#br0" timeOffset="99087.6675">4902 9935 1132,'-3'-5'215,"3"1"-107,-3-6-108,4 10-56,3-1 56,-1 1 14,8 3-4,9 4 10,13 7 8,19 4-4,10 8-6,7 0 0,9 3 2,1-6 14,-2 3-10,-5-7-7,-2 0-8,0-2-3,-9-5 9,0-2 3,-5-3-5,-10-5-5,-7 2-2,-6 0-6,-7-1 6,-2-3-4,-7 0 7,-7 0-8,-4-3 8,-5 2 4,-2 1 29,-2-3 33,-10-9-60,-4-11-15,-13-9-28,-10-5 7,-7-4 20,-4 2 1,2-1 7,3 2-1,5 6 16,9 5-13,12 5 3,6 10 0,8 1-7,6 6-5,2 3-39,2 2-5,0 0 31,6 4 13,6 4 0,8 6 10,10 9-8,9 5-1,2 6 5,4 2-6,-1 0 7,-3 5-6,-6-2-1,-2-1-9,-12-4-3,-6-4 3,-8-2 3,-8-4-7,-11 4 13,-12 7 22,-13 7-10,-11 3 15,-3 4-27,2 1-104,11-2-157,-2 76-372</inkml:trace>
  <inkml:trace contextRef="#ctx1" brushRef="#br0" timeOffset="99567.695">6424 10775 924,'-2'-2'261,"4"2"-135,-2-4-72,1 2-23,2 2 35,0-2-1,6 4-31,4-2-14,10 4 10,7-2 6,9 0 6,5 0-15,5-2-9,4 0-2,1 0 2,-1-2-17,-5 2 8,-3 0-9,-11 0 0,-3 0-1,-7-2-17,-4 2-44,-8 0-55,-8 0-114,-5 4-61,-41 22-338</inkml:trace>
  <inkml:trace contextRef="#ctx1" brushRef="#br0" timeOffset="99861.7118">6304 11300 1050,'5'0'247,"-1"0"-241,6 0-4,7 0 49,10-3 60,7 0 3,7 2-30,2-2-14,8 7-23,2 2-17,-2 3-15,-2 1 4,-11-3-2,-1 3-11,-7 3-6,-6-5 1,-3 5-1,-7-8-26,1-1-71,-8-3-47,-1-6-149,-11-61-599</inkml:trace>
  <inkml:trace contextRef="#ctx1" brushRef="#br0" timeOffset="100641.7564">7640 11504 1059,'0'-3'273,"0"3"-140,0-4-107,0 6-26,-2 0-44,2 6-13,-4 11 29,-2 17 28,-8 16 37,-3 21-8,-7 5-10,3 4 2,6-12-20,6-14-1,10-15-18,13-7-23,6-8 41,9-5 14,8-6 25,8-7-8,10-9-2,6-9-8,2-6-8,0-2 5,-5-3-16,-10 9 8,-9 0-10,-11 6-4,-13 4-86,-8 2-53,-2 0-80,-10 0-58,-34-25-447</inkml:trace>
  <inkml:trace contextRef="#ctx1" brushRef="#br0" timeOffset="100882.7702">7916 11700 1120,'-3'0'256,"3"0"-167,-2 0-85,1 4-4,-1 1-54,-1 7 20,-2 16 34,-4 20 61,-4 19-17,-6 18-26,0 8-2,-2 0-1,2-3-15,3-9-10,9-7-59,3-12-36,6-11-104,5-14-118,24-19-371</inkml:trace>
  <inkml:trace contextRef="#ctx1" brushRef="#br0" timeOffset="101101.7827">8205 11838 908,'0'0'504,"0"0"-385,9 0-110,6 0-9,10-2 57,11 0 24,15-4-39,6 0-22,7-1-11,0-1-9,-1 1-3,-12 0-51,-10 1-35,-11-4-61,-11 4-106,-14-16-59</inkml:trace>
  <inkml:trace contextRef="#ctx1" brushRef="#br0" timeOffset="101265.7921">8559 11783 486,'-18'7'221,"1"6"-43,-17 9-31,1 8-45,5 5-15,0 5-25,1 7-8,3 2-12,2 1-21,4-2-9,0-1-6,7-6-6,4-2-67,3-7-97,6-6-149,28 0-193</inkml:trace>
  <inkml:trace contextRef="#ctx1" brushRef="#br0" timeOffset="101491.805">8590 12049 1011,'-1'1'260,"-2"1"-239,-3 4 13,1 1 44,-1 7 39,-4 8-19,-4 9-43,6 10-26,1 2-19,7 2-10,7-2-8,4-3-11,7-1 19,2-7-9,8-5 9,3-6-60,7-10-62,9-11-140,101-54-402</inkml:trace>
  <inkml:trace contextRef="#ctx1" brushRef="#br0" timeOffset="102001.8342">9305 11777 1120,'3'-18'166,"-3"4"-94,7-13-52,-4 13-19,-3 7 32,-3 6 72,-4 1-60,1 1-31,-3 6-13,-10 10 31,-13 13-13,-9 12-8,0 10-10,1 0 5,10-1-6,12-6-7,5-3 5,7-1-17,6-3-23,10-4 9,6-5 13,12-3 19,6-9-13,9-9-22,6-10-3,-1-10-9,0-8 5,-5-9 22,-5-1 21,-8 4 6,-13 4 1,-9 14 7,-10 4 41,-6 5-35,-7 6 55,-17 13-57,-15 13 3,-15 18-3,-7 14-11,4 11 5,15-7-11,19-8-1,19-19-27,12-7-18,11-9 29,11 0 16,7-8 33,13-9-33,11-11-78,1-9-126,2-7-174,60-61-343</inkml:trace>
  <inkml:trace contextRef="#ctx1" brushRef="#br0" timeOffset="102278.85">9471 12574 740,'0'7'339,"0"9"-270,1 12-39,5 1 9,3 0-39,11-8 72,3-11 25,7-5-20,5-11-40,3-10-5,-1-7-16,-2-13-7,-10-5 12,-7-4-3,-14 5-3,-8 9 63,-12 8 9,-7 5-19,-8 10-14,-8 8-17,-5 6-7,3 7-21,2 0 6,9 4-15,7-5-30,6-5-120,-1-3-75,-24-34-96</inkml:trace>
  <inkml:trace contextRef="#ctx1" brushRef="#br0" timeOffset="102779.8787">7595 10809 1081,'0'-3'239,"0"3"-128,0-3-111,2 4-36,2 1-6,10 8 42,12 9 39,20 7 23,26 8-17,74 22-11,51-3-5,33-17 4,-54-15 9,8-5 9,-35 0 4,-12 6-22,-31-5-18,-14-1-7,-53-10-7,0-1 7,-3-1-1,30 0-1,-8-1-6,-15-3-15,-15-3-16,-13 3-5,-11-1 19,-11-5-14,-3-9-178,-15-12-248,-87-85-115</inkml:trace>
  <inkml:trace contextRef="#ctx1" brushRef="#br0" timeOffset="103038.8935">8771 10177 1298,'0'-10'159,"-2"7"-36,1-13-86,1 16-37,-3 2-25,3 2-38,-2 11 27,-4 11 19,0 18 17,-4 21 20,-5 16 1,-3 7-21,2 6-25,8 3-119,11-2-107,66 105-130</inkml:trace>
  <inkml:trace contextRef="#ctx1" brushRef="#br0" timeOffset="103576.9243">10570 10361 1193,'-12'-6'215,"4"2"-149,-16-3-56,5 8-4,-3 9-6,2 2 0,0 14-11,3 6 10,1 9-6,4 13-9,3 7 16,3 6 1,5-5 7,7-1-8,6-4-9,4-12 9,12-6 1,7-7 53,12-15-10,10-17-2,5-21-17,6-20-5,-1-19-2,-3-14-5,-9-11-12,-13-5-1,-15-4-24,-15 2-12,-18 9 35,-11 8-34,-5 13 35,-9 13 38,-1 8 19,4 14-11,-2 9-20,2 8 7,1 10-21,-6 6-11,-6 10 0,-3 13 5,-8 13-6,5 3-80,6 10-128,11 0-127,-6 73-174</inkml:trace>
  <inkml:trace contextRef="#ctx1" brushRef="#br0" timeOffset="103789.9365">10637 10464 1071,'4'6'168,"-1"4"-153,3 6 61,5 13 31,5 5 8,-1 3 13,6 9-35,1-1-50,4 0-19,-1 0-9,1-6-6,0-4-3,-5-3-6,-4-3-48,-1-5-46,-7 1-44,-4 3-134,-37 66-389</inkml:trace>
  <inkml:trace contextRef="#ctx1" brushRef="#br0" timeOffset="104080.9531">9871 11287 1146,'-4'-6'224,"8"2"-139,-4-6-85,4 8-45,8 1 45,12-2 39,22 2 60,63-2-3,66 3-19,62-2-11,-72-11-2,-23 13-7,-8 3-37,-13 3-11,-13 7-2,-21 4-6,-56-8-1,-4 5-36,-1-6-59,20 15-47,-11-6-50,-15 1-267,-33-5-153</inkml:trace>
  <inkml:trace contextRef="#ctx1" brushRef="#br0" timeOffset="104582.9818">10273 11577 920,'6'-8'146,"6"-3"-128,10-12-18,6-2 8,5 5 61,1 5 21,0 7-8,-4 8-20,-2 9-29,-6 10-18,-7 6-2,0 14 1,-8 12 31,-3 12-5,-8 15 1,-6 5-32,-8 3 9,-1 3-17,-4-8 13,0-6 0,2-12-13,4-11 0,1-16 1,6-12-2,-1-12 1,2-5 14,1-8 11,-1-12-26,2-6-18,4-14-36,5-14 37,6-2 17,9-3 20,7 1-11,9 2 4,9-2-4,10-1-3,8-1 2,-2-2 1,2 6-9,-6 6 8,-10 11-1,-11 13-7,-7 3 0,-5 11-1,-9 4-18,-1 2-136,-4 6-131,-1 27-74</inkml:trace>
  <inkml:trace contextRef="#ctx1" brushRef="#br0" timeOffset="104950.0028">11101 11719 1116,'10'-9'224,"0"5"-143,12-7-56,-3 7 11,4 6 12,-4 2-31,-2 9-11,-3 9 11,-7 6-16,-3 6 0,-8 6 21,-6 5 22,-14-2-19,-2-1-23,-4-2-2,-3-8-27,-1-1-18,2-5-15,6-9 7,13-5 21,6-6 31,7-2-4,2-4 5,6 0 30,2-4 22,12 1 14,9-3 14,13-7-8,5 0-18,0-4-18,-3 2-27,-5 3-9,-4 1-61,-4 1-97,1 6-302,50-4-321</inkml:trace>
  <inkml:trace contextRef="#ctx1" brushRef="#br0" timeOffset="105455.0317">12163 11544 968,'3'0'87,"6"2"-87,11 0 0,6 4 10,7 4 40,5-1 68,5-2 14,8-6-3,2-1-28,2-5-16,-7-7-20,-2-6-34,-10 0-10,-9-1-1,-7-3 2,-10-1-1,-6-9-21,-8-6-6,-11-4-28,-11 0-26,-13 2 52,-8 5 1,-7 15 7,-4 9-1,0 12 1,-2 13 0,-2 9 0,3 12 0,9 10-1,6 12-9,9 10 10,10 8 12,12 7-6,10-4 9,11-1 12,10-15 12,8-11-3,2-7-18,9-10 6,0-8-12,3-7-12,4-9 0,9-9-57,3-12-114,6-10-167,93-85-635</inkml:trace>
  <inkml:trace contextRef="#ctx1" brushRef="#br0" timeOffset="105845.054">12849 11732 9,'0'0'1398,"1"0"-1215,2 4-170,4 5-13,2 12-38,-1 10 38,-2 10 36,1 11 10,-10 6-13,-4 0-25,-10 9-1,-7-4-7,-3-5-33,2-14 33,4-17 3,3-15-1,-2-2-2,7-14-8,3-6-2,1-17-23,14-10-17,9-14 50,13-4 18,10-6 21,14 2-3,5 2-12,1 2 3,6 6-1,-1 4-14,-4 10 0,-8 7 12,-6 9-11,-9 5-13,-11 6 1,-4 5 0,-12 2-1,-4-2 0,-6 3-9,-1 0-63,-4 0-38,-10-1-10,-2-3-124,-79-32-343</inkml:trace>
  <inkml:trace contextRef="#ctx1" brushRef="#br0" timeOffset="106513.0922">12220 10552 1122,'0'0'238,"3"0"-238,0 4-52,8 4 52,2 7 4,5 3 76,15 9 14,10 1-4,13 0-28,13-2-1,9-4 1,47 0-11,14-11-26,5 3-8,-59-9-10,-50 2 2,4-7 0,-8 4 5,32 4-14,-11-4 0,-13-3 1,-11-1 0,-8-1 10,-9-1 1,-8 0 7,-1-6 53,-5-3 2,-2-14-65,-3-10-9,-8-10-8,-3-6 1,-10 0-22,1-4 7,-6 3 14,2 8 16,1 11-7,10 10 2,6 12-3,7 4 0,6 4 0,2 6-13,2 3-28,4 5-43,7 11 54,8 11 30,9 14 12,7 6 5,5 2-5,0-4-2,-5 2-5,-1-4-4,-9 2-1,-8-10 1,-8-6-1,-8-7 13,-5-2-4,-4-3 2,-3 2 4,-10-2 3,-1 6 1,-7-3 1,-4-4-20,1-2-3,-4-3-59,-1-3-89,1-4-140,-45-8-381</inkml:trace>
  <inkml:trace contextRef="#ctx1" brushRef="#br0" timeOffset="114343.5401">3174 13107 649,'-4'-1'326,"2"1"-158,-1-2-134,3 2-23,0 0-11,1 0 15,1 0 5,-2 0-20,2 0 0,-2 0 0,0 0 0,0 0 1,0 0 0,1 0 0,-1 0-1,3-1 0,-3 1-6,0-3-2,2 0 7,-1-1 0,1 0 1,-1-8 12,1 5-11,-2 2 15,0 2 23,0 6-12,-2-2-12,1 0 3,-1 3-9,1 2-3,-4 10-2,2 10-3,1 7 10,1 4-11,2-4-2,4-6-6,1-9 2,2-6-39,-3-6-3,0-8 21,3-6 17,-1-12 8,6-10 2,-5-5 1,-3 4 26,-5 10 66,-2 13 42,-2 6-48,-3 4-25,0 0-26,-2 0-21,0 2-15,1 0-2,3 2-67,-1 1-106,3 2-116,-8 24-346</inkml:trace>
  <inkml:trace contextRef="#ctx1" brushRef="#br0" timeOffset="114822.5675">2547 12842 464,'-2'0'689,"0"0"-530,-1 3-130,-1-3-23,1 1 0,1 3 13,-2 10-1,-4 3-7,-5 18-10,-2 10 14,-1 7-13,2 1 4,0 0-3,1-5-2,3 4 0,-5-4 0,1 5 1,1 1-2,1-12-42,2-6-29,5-13-25,3-11-42,2-12-57,4-8 11,2-61-411</inkml:trace>
  <inkml:trace contextRef="#ctx1" brushRef="#br0" timeOffset="115153.5864">2567 12759 733,'0'0'281,"0"0"-206,0 2-75,3-2 0,-3 4 0,0-4-6,0 4 3,4 2-3,-1 6 2,7 6 4,-3 8 58,-1 10 2,3 7 18,-5 9-28,1 7-19,1 3-2,-3 4-17,0-2-5,-1-2 4,1-7-5,1-2-5,-2-10 6,0-10-7,1-5-10,-3-8-30,0-3-34,0-5-83,-5-2-109,-26-2-8</inkml:trace>
  <inkml:trace contextRef="#ctx1" brushRef="#br0" timeOffset="115410.6011">2469 13264 835,'-3'-3'240,"1"3"-138,-1-1-81,3 1-15,0 0 6,0-1 15,2 1-3,-1 0-24,1 0-11,1 1 10,1 0-8,5 2 9,6 0 6,3 4-5,0-2 6,3-1-7,-5 0-11,-1 0-121,-4 2-133,-7 10-197</inkml:trace>
  <inkml:trace contextRef="#ctx1" brushRef="#br0" timeOffset="117887.7428">2980 10190 640,'-3'0'179,"0"-3"-104,-4 3-32,0 0-23,1 3-5,2 1-2,1-4 7,3 1 10,0-2-15,0 1 4,2-4 32,-1 4 14,-1 0-14,0-3-20,0 3-7,-1 0 5,1 0 7,-2 0-11,2 0-8,-4 0-17,1 0-11,0 0-41,-3 8-89,-1 3-17,-5 9-32,-3 3 41,6 8-32,-12 25-74</inkml:trace>
  <inkml:trace contextRef="#ctx1" brushRef="#br0" timeOffset="118046.7519">2894 10325 184,'0'1'87,"0"-1"-60,0 2-26,1 2 13,1-1 17,-2 2 19,4 6-2,-2 4-15,1 3 18,-1 2-12,-2 4-15,3 3-11,-6 5-1,3 3-12,-5 88-116</inkml:trace>
  <inkml:trace contextRef="#ctx1" brushRef="#br0" timeOffset="118248.7635">2933 11160 952,'-2'0'258,"1"3"-258,-2-2-36,3 2-104,-2 7 92,1 2 30,-2 4-24,3 5-27,0 1-37,0 0-31,6 36-13</inkml:trace>
  <inkml:trace contextRef="#ctx1" brushRef="#br0" timeOffset="118696.7891">2973 11745 651,'0'0'273,"0"0"-182,0 0-59,0 0-31,0 4-1,1-4 0,-1 6-22,1 3 1,-1 8-26,2 5-2,-2 0 10,0 4 3,2-2-33,-2 1-29,1 5 7,-1 0 14,0 0 26,1 0 23,-1-1 10,2-2 16,0 3 1,-2 0 0,2 1 0,0 1 1,3-5 12,1-2 11,-1-3 10,0-2-3,-2-4-5,0-3-1,-1-3 11,-1 6-20,-1 1-6,0 5-8,0 6 5,-1 6-6,-1 2-10,1 4-17,-3 0-3,2 2-23,-2-4-10,-1-6-6,-9 27-106</inkml:trace>
  <inkml:trace contextRef="#ctx1" brushRef="#br0" timeOffset="118841.7974">2986 12779 151,'0'0'125,"1"1"-79,-1 2-28,4 8-1,-1 0 7,0 0 16,2 4-19,0-4-13,-1 2 7,0 3-3,-3-4-12,-1 4-42,-16 25-90</inkml:trace>
  <inkml:trace contextRef="#ctx1" brushRef="#br0" timeOffset="118996.8062">3033 13120 373,'0'0'192,"0"2"-192,2 2-30,-2 4-21,2 17-85</inkml:trace>
  <inkml:trace contextRef="#ctx1" brushRef="#br0" timeOffset="119668.8447">3112 13336 150,'0'6'120,"0"1"-38,0 4-7,0 4-31,0-3-25,0 2-19,3-9-36,-3-5-10,0-6 29,-3-11-73,3-5 5,0-4 85,-2-8 1,1 0 13,0 2 47,-1 6 25,0 7 26,1 9-5,0 1-23,1 9-47,0 0-37,0 0 0,0 0-9,0 3-19,0 0-1,0 1 22,1 4 6,0 3 1,1 4 6,1-2-6,-2 1 0,1-1-2,1-7-50,-2-2-29,1-2 18,-2-5 46,3-5 17,-2-3 6,-1-4-4,0 4 4,-1 1 40,-2 5 14,3 4-21,-3 4-39,0 6-48,0 4 6,0 11 6,-6 48-165</inkml:trace>
  <inkml:trace contextRef="#ctx1" brushRef="#br0" timeOffset="119922.8592">3128 13510 151,'1'3'86,"2"-2"-35,-1 5-11,0 2-19,1 0-3,0 0 5,-3 2-23,4 1 12,-1-3-11,-3-1 0,2 3 6,-1-5-7,-2 14-44</inkml:trace>
  <inkml:trace contextRef="#ctx1" brushRef="#br0" timeOffset="120238.8773">3285 14042 474,'0'0'162,"0"0"-117,0 0-16,-2 0 20,4 0 31,-2 0-7,0 0-38,0 0-23,0-4-12,0 8-26,0-4-48,0 0-26,-2 12 35,-2 3 13,-2 1-20,-17 41-92</inkml:trace>
  <inkml:trace contextRef="#ctx1" brushRef="#br0" timeOffset="122481.0055">3195 13342 310,'0'0'150,"1"6"-111,1 0-25,0 7-4,1-1 43,-2-1-20,1 2-2,-1-3-2,2 1 2,-1 1 5,2 6 8,0 3 20,-2 5 5,-1 5-9,-1 4-3,0 2-13,0 1-11,0 1-15,0-1-6,0-5-6,0-2-5,0-4 6,2-1-1,-1 4 8,1 1-2,0 3 15,1-1-18,-2 0 3,2-2-7,0 1-4,-1-1-1,1 2 0,-2-5 1,1-3 8,0-3-7,-2-4-1,2 3-1,-2 0 1,-2-3 6,2 4-7,0-4 0,-2 7 7,2 3 15,0 6 10,0 6-25,0 1 5,2 6-10,-2 2-1,0-4 11,0-2-1,-2-11-10,-1-3 0,1-3 0,-1 1 7,3-1-8,-1-3 0,2-1 0,-1 1 0,2 3-1,1-3 1,0 1 0,-1 0 0,1-3 1,-1-2-1,2-3 1,-2 6 1,0-4-2,0 3 0,-2-2 0,2 1 0,1 2 0,-2 0 0,1 4 7,-2 3-7,0 1-1,0 1 1,0 5 0,0 6 0,-2 0 1,2 3 0,0 7 1,2-7-1,-2 2 0,0-8 9,0 0-9,3 3-1,-3-9 0,0-4 9,2-7-8,-1-1-1,2 1 0,2 1-5,-3 5 5,2 4 1,0 1 0,2 5-1,1 2 0,0 7 1,-3 2 0,2-4 9,1 3-8,-4-8 4,0-2-5,1-1 6,-1-4-6,-1-3 0,0-1 6,0-6-7,0-1 0,-1-2 2,-1 8-2,1 3 1,-1 6 0,0 7-1,0 2 10,0 2-10,0-7 1,0-3 0,0-6 0,0-3 0,0-1 0,2-1-1,1-2 1,-1-2-1,4 2 6,-2 11-6,1 4 1,2 15 0,-1 4-1,-1 3 1,-2-8-1,1-8 2,-3-10-2,2-3 1,-1-9 0,1-4 0,0-8-1,-1 3 0,-1 0 0,2 7 0,3 8 1,-3 2-1,1 4 0,-1 6 1,-1 0-1,-2-4 1,0-3 0,0-12 0,2-3 0,-2-4 0,1-2 0,0-3 0,3 3-1,-2 1 0,3 4-1,-2-2 2,3 3-1,2 2 0,-4-6 0,-1 1 0,0-8 0,-3-2 0,3-3-1,-2-4-5,-1 0 5,2 0-8,-2 0 9,0 0 10,0 0 13,0 0 1,-2 0-2,2 0 1,0-1-5,-1 1 0,1-3-3,0 2-3,-3-5 3,-1-7-15,-13-16-2,-4-25-56,-8-18 36,1-14 22,2-2 10,5 13 7,6 14 5,1 18 4,4 13-10,2 9-2,1 4-7,-2-1-6,1-4 0,-2 0-1,0-8-7,-1-4 0,3 1 6,2 13 0,-1 6 1,6 10-12,1 6-4,0-2 8,0 2-2,0 1-1,0 2-7,1 7 6,2 8-1,1 2 12,1 4-7,1 4-1,0-2 9,2 5-2,0-2 1,2 1-5,-2 2 0,4 2 0,-1 1 5,2 2 0,0-3-5,1-2 0,-1-1-1,-4-6 6,2 2 1,1-4 0,1 1 0,-1-2-1,-1-3 1,-2-5-1,0-2 1,0-5-6,-2 0 4,-1-5-7,2-1 3,2 0 5,-1-3-9,5-3 9,-1 0 1,3-10 1,3-6 5,3-11 6,1-7 0,0-4 3,-2-4 2,-2 4-8,-4 8 1,2 9-4,-4 6-5,-3 3 0,0 5-1,-1 6 1,-4-2-1,-1 3 2,-2 0-2,1-3-1,-3 2-16,3 1-25,-3-6-73,0-5-184,-9-32-296</inkml:trace>
  <inkml:trace contextRef="#ctx1" brushRef="#br0" timeOffset="128598.3554">5606 13697 60,'-3'3'96,"0"3"-96,-16 20-92</inkml:trace>
  <inkml:trace contextRef="#ctx1" brushRef="#br0" timeOffset="131487.5207">5318 13455 219,'-4'3'195,"1"-3"-77,-1 1-61,4-1-57,3 0-18,1 0 18,2 6 52,-2-2 21,2 3-14,-1 0-22,-4 7 7,-2 2 17,-6 1 7,-4 5-4,-6-1-10,1-3-18,-2-3 33,-5-5-18,3 0-30,-6 0-9,-3 3-11,-4 12-1,-6 12 1,-1 16-1,-2 9-1,3 9 0,1 9 0,8-1 1,7-4-26,6-11 20,9-15 5,8-10-34,6-5-32,9-6 37,6 1 30,7-6 5,3-1 2,4-6-7,-4-7-39,1-5-53,-1-10-28,-6-10-52,25-75-191</inkml:trace>
  <inkml:trace contextRef="#ctx1" brushRef="#br0" timeOffset="131811.5392">5342 13013 672,'3'-3'186,"-3"2"-41,0-4-101,0 7-44,-3 2-42,2 5 34,-2 7 8,3 15 56,-3 13 4,-2 17-24,-1 16-14,2 3 5,-1 6-21,-2 6 2,1 6-1,-8 68 4,-7 38-4,2 2 2,13-157-9,3-9-67,5-6-49,-1 32-47,11-20-8,28-9-149</inkml:trace>
  <inkml:trace contextRef="#ctx1" brushRef="#br0" timeOffset="132163.5593">5681 13616 847,'-3'-3'234,"2"3"-98,-2-3-101,1 3 2,2 3-13,0 0-24,-5 16 1,1 16 3,-5 25 22,-3 17-14,0 13 0,-1-4 0,3 2-11,6-10 0,-2-10 5,-2-4-5,8-5 0,0-8 4,0-7-5,8-11-8,0-8-13,4-11-6,8-8 14,6-12 12,5-12 0,4-12-31,0-7-7,-3-5-19,-6-2 5,-5 5-31,-9 3-7,-8 3-44,-14-53-83</inkml:trace>
  <inkml:trace contextRef="#ctx1" brushRef="#br0" timeOffset="132787.595">5427 13569 609,'-6'-4'196,"3"3"-52,-6-4-66,8 1-3,1 1 15,1 1-34,2 2-28,-1-2-28,5 2-30,4 2 30,11-2 7,11 4 19,6-3-1,8 5 1,1-2-2,3-2-11,0 4 4,-3-2-9,-4 9-7,-4-4 7,-5 2-6,-5 1-1,-5-2 5,-3-2-5,-8-4 5,-3-2-5,-6-2 5,-2 0-4,-3-2 17,-3-2 23,-2-8 9,-6-6-32,-7-11-19,-6 0 0,-7-2-14,-5 1 14,-3 6 2,4 3-1,1 6 10,5 3-2,5 3-2,9 4 4,6 3 2,6-1-10,3 3-3,3 0-43,7 3 11,11 4 31,10 7 1,11 4 1,9 5 1,-3 2 4,-2 1-6,-6 4-7,-9-2 6,-4 2 1,-11-2-13,-3-1 7,-9 1-1,-4-5 7,-9 11 19,-10 5-19,-8 10-7,-9 8-145,-1-1-152,-47 35-438</inkml:trace>
  <inkml:trace contextRef="#ctx1" brushRef="#br0" timeOffset="133561.6393">6722 13642 875,'-1'2'315,"1"-2"-218,-2 2-88,2 0 8,0-2 10,0 0-13,0 7-14,2 7 0,-1 12 11,2 8-2,6 7-7,0 3 7,1-3-4,4-3-4,1-1-1,1-6 0,4-2-1,2-6 1,8-5 1,4 0 9,-1-7-4,7 3-5,-1-5 1,0 1-2,-2 3 2,-7 1-2,-6 1 1,-5-4-1,-7 1-1,-4 3-5,-3-5 6,-3 4 2,-4-4 13,-5 3 3,-2 2 6,-10 2 1,-9 4-1,-13 3-24,-12 0-130,-12-1-188,-126 18-356</inkml:trace>
  <inkml:trace contextRef="#ctx1" brushRef="#br0" timeOffset="133742.6497">6538 14276 871,'4'0'231,"4"4"-187,6-1-34,5 5-9,7-2 9,-4-4 8,8-2-12,2-4-6,2-8 0,6-2-150,46-58-184</inkml:trace>
  <inkml:trace contextRef="#ctx1" brushRef="#br0" timeOffset="133948.6614">6792 13691 1099,'12'-11'181,"5"1"-133,15-8-16,6-2 37,8 4 15,6-1-20,2 1-34,1 6-30,5 6 0,0 5-127,-1 9-191,78 24-375</inkml:trace>
  <inkml:trace contextRef="#ctx1" brushRef="#br0" timeOffset="134171.6742">7853 13825 1445,'-3'-9'303,"3"7"-184,0-9-119,11 8-39,12 0 31,15-5 8,14-6 8,9 0-8,8-7 1,7 3-1,-5-4-52,0-1-65,-12 7-74,-11-3-155,-9-13-305</inkml:trace>
  <inkml:trace contextRef="#ctx1" brushRef="#br0" timeOffset="134371.6856">7734 13911 1412,'0'2'197,"1"4"-197,5 6-68,5 9 52,-2 10 8,0 6 8,-1 18 24,-3 8-9,-5 6-2,-6 1-13,-6-2-15,0-3-81,-3-5-124,-10 77-151</inkml:trace>
  <inkml:trace contextRef="#ctx1" brushRef="#br0" timeOffset="134560.6965">7981 14246 1162,'0'-2'264,"3"2"-161,4-6-94,9 3-8,8-4 7,13-5-7,2 2-1,4 1-14,-3 7-130,-5 4-198,-9 21-361</inkml:trace>
  <inkml:trace contextRef="#ctx1" brushRef="#br0" timeOffset="134748.7072">7550 14691 1528,'2'0'220,"8"6"-220,14 2-18,15 1 18,21 1 0,14-6 9,50-8-2,10-7-1,-94 7-6,-5 0-111,29-10-135,45-29-347</inkml:trace>
  <inkml:trace contextRef="#ctx1" brushRef="#br0" timeOffset="135363.7424">7786 13380 777,'-15'-9'633,"8"2"-528,-10-5-63,10 9-15,7 2-27,3 1-7,7 0-2,12 1 9,19 2 1,26 1 13,66 1-2,27 5 1,-13 2-1,-59 6-11,-49-10 8,1-1-8,-1-1 7,37 7-2,-3-6-5,-7-3 0,-11-4 6,-7-4-6,-12-3 10,-9 3-11,-14-3 2,-7 5 5,-9 0 32,-3-8 36,-12 0-67,-13-11-8,-11-2-1,-7 3-5,-6 0 6,2-3 6,10 4 0,10 0 6,9 2-12,14 7 0,4 4-1,4 4-10,2 2 1,2 0-4,-2 2-4,6 4 6,7 1 2,7 10 4,5 5 6,6 4-1,1 5 1,0 9-1,0-5 1,-2 4 1,-1-3-1,-6 1 0,-8-3-2,-8 1-14,-8 0 5,-18 12-2,-12 10-67,-15 14-134,-106 109-332</inkml:trace>
  <inkml:trace contextRef="#ctx1" brushRef="#br0" timeOffset="135685.7608">9292 14258 684,'-5'-12'119,"4"8"-52,-7-8 41,7 10 27,2 2-51,4 0-49,5 0 22,5-3 28,12 3-10,4 3-1,2-3-17,-2 1-3,4-2-23,0 1-13,2-3-16,-4-1-2,0 3-89,0 1-121,-1-3-282,31-10-66</inkml:trace>
  <inkml:trace contextRef="#ctx1" brushRef="#br0" timeOffset="135897.7729">10257 13935 751,'4'-9'691,"2"3"-551,10-11-139,11 4 0,12-2-1,12-8 9,11 0 4,-2-3-5,1 6-7,-7 1-1,-8 7-40,-12 2-104,-11 6-218,-33 1-329</inkml:trace>
  <inkml:trace contextRef="#ctx1" brushRef="#br0" timeOffset="136254.7933">10325 13974 1181,'-4'3'288,"-1"3"-223,-4 16-65,-7 8-1,-2 11 1,-1 3 18,2 0 8,7-7-20,10-6-6,10-4 0,16-5 0,18-4-6,13-14 4,60-24-26,25-27-46,-8-14-55,-96 47-61,-7 2-35,-6-1-69,24-7 241,-20 7 44,-15 3 9,-8 10 18,-10 4 134,1 0-8,1 0-20,-2 4 7,-1 1-14,-1 5 0,-6 0-26,3 5-28,-5-3-40,-5 5-7,-4 2-14,-7-2-2,-6 3-81,-8 1-137,-79 21-157</inkml:trace>
  <inkml:trace contextRef="#ctx1" brushRef="#br0" timeOffset="136431.8035">10580 14326 623,'-2'3'490,"0"4"-415,-1 12-39,-1 11 28,-2 11 38,-4 3-13,-1 5-25,-1-3-31,2 4-12,3-7-21,0 0-30,-1-9-82,-5-4-181,-44 8-354</inkml:trace>
  <inkml:trace contextRef="#ctx1" brushRef="#br0" timeOffset="136581.8121">10367 14581 1020,'9'-4'224,"3"-2"-166,16-3-49,8-1 5,12 0 10,-3-2-3,-2 2-21,-8 5-8,-9 3-133,-15 25-220</inkml:trace>
  <inkml:trace contextRef="#ctx1" brushRef="#br0" timeOffset="136768.8227">10128 14881 369,'4'-4'1087,"4"3"-921,16-2-136,7 3-16,15-2 17,7-4 2,4-5-15,4 2-6,8-4-12,3-5-87,2-6-9,-3-10-189,90-91-516</inkml:trace>
  <inkml:trace contextRef="#ctx1" brushRef="#br0" timeOffset="137307.8536">11373 13670 1214,'0'0'282,"0"0"-201,0 0-81,0 3-16,0-1 16,-3 10 6,-8 8 40,-9 22-7,-12 12-22,-11 10-17,-13 4-57,2-6-9,5-9-5,12-13 41,19-16 18,8-9-34,14-9 4,11-5 42,13-1 13,22-7 29,12-13-10,13-6-5,3-5-6,-10 3-5,-4 8-15,-13-1-1,-12 5-86,-9 5-125,-16 4-61,-10 0 92,-10 7-108,-11 4 158,-8 5 130,-3 0 121,2 4 77,4-4-22,8-2 13,7 4-32,-2-1-76,5 11-19,-3 13 16,0 11-23,-3 9-14,1 3-13,-9 3 1,-5 13-5,-9 4-15,-10 4 4,-3 0 4,-5-7-10,1-9-7,2-11-12,8-12-58,8-12-17,3-16-9,10-13-30,3-13-197,4-101-317</inkml:trace>
  <inkml:trace contextRef="#ctx1" brushRef="#br0" timeOffset="137480.8635">11124 14355 882,'0'0'321,"1"3"-212,9 0-102,-1 7-6,9 12 35,6 9 39,2 9 8,2 9-38,0 3-23,0 5-2,2 4-20,1 2-15,-9-4-84,-1-9-119,-18 50-426</inkml:trace>
  <inkml:trace contextRef="#ctx1" brushRef="#br0" timeOffset="140482.0351">22367 5522 226,'-2'-12'583,"2"7"-499,-1-10-60,-1 11-24,-1 12-13,2 0 4,-6 10 2,-8 13 7,-6 16 48,-14 14-6,-11 20-3,-44 74 16,-24 70-14,-19 77-5,45-124-17,4 21 7,7 10-14,6 1-5,4 10-1,-4 44-4,-13 52-1,-26-24 36,-5 30 20,-6 3 6,5 56-9,2-9-15,8-44-16,18-22 17,20-20-20,-7 41-11,4-17-9,2 0 0,6 6 1,10-6 12,11 25-13,-5-35-1,-8-19 1,0-13 0,8-20 7,-4 2-7,1 11 1,1-41 1,0-17-2,0 11-1,5-10-4,-1 2 5,-1 11 0,-6 19-9,-6-23 8,-7-26 1,3 3 0,4-16 1,4-22-1,9-31 0,32-74 0,1-3 2,1-13-2,-7 35 0,4-20 0,3-17 5,4-13-4,3-8 0,4-8-1,0 0-48,0-2-33,0-14-102,20-91-374</inkml:trace>
  <inkml:trace contextRef="#ctx1" brushRef="#br0" timeOffset="145622.3291">23711 4191 105,'-2'0'1241,"1"0"-1019,-1 0-140,-1 1-41,0 2 20,2-3 20,1 1-22,-3-1-37,3 0-14,0 0-8,3 0-42,-2-1-44,1-2-16,2-1-42,3-2-133,18-33-367</inkml:trace>
  <inkml:trace contextRef="#ctx1" brushRef="#br0" timeOffset="147983.4642">23330 4243 253,'0'0'113,"0"0"-73,0 0-22,0 2-7,-2-2 11,0 2 4,1 1-13,-2-3 10,3 1 31,0-1 48,0 0 27,0 0 12,0 0-27,0 4-26,0-4-8,0 0-5,0 0-8,3 0-7,-3 2-15,0-2-10,-3 2-13,3 0-10,3 2-11,-2 7 0,3 15 11,1 12 30,1 18-8,0 15-8,0 9-13,0 7-11,6 3-1,-2 0 8,4-2-8,2-5-1,2-11 6,0-8-6,2-15 0,-2-11 0,-1-18-9,-4-8-9,0-17-2,2-9 20,2-24 0,6-23 0,-1-21 0,11-72 0,-17-30-1,-16-26-11,-6 73-20,0 6 1,-4 23-17,9 72 26,-1 9 22,-2 11 0,-5-19 15,5 17 15,1 13 7,2 2 2,-2 3-12,3 3-27,0 7-12,3 13 1,1 18 11,-2 24 11,0 22 5,7 68 10,-8 20-11,2-5-2,-1-63-4,-1-66-8,2-2-1,1-2-32,5 34-72,6-11-79,5-14-178,38-11-240</inkml:trace>
  <inkml:trace contextRef="#ctx1" brushRef="#br0" timeOffset="148240.4789">24012 4515 868,'0'0'348,"0"6"-242,3 7-73,0 10-1,1 12 50,0 10 4,0 7-28,-1 9-28,-1 5-13,-4 4-5,-2 1-5,-3-6-7,-1-6-10,-1-8-53,-1-9-33,1-15-26,5-9-64,0-19-10,10-80-364</inkml:trace>
  <inkml:trace contextRef="#ctx1" brushRef="#br0" timeOffset="148464.4917">24084 4574 854,'0'-10'265,"0"9"-95,0-9-53,0 14-42,5 2-65,1 5-8,7 7 67,8 14 0,3 17-6,6 13-36,-2 8 6,0 1-9,-3-2-14,-8-4-10,-2-11 0,-5-6-20,-8-9-52,-2-7-46,-3-11-85,-6-4-149,-30-14-273</inkml:trace>
  <inkml:trace contextRef="#ctx1" brushRef="#br0" timeOffset="148647.5022">24059 4940 983,'-3'-4'360,"3"3"-153,-2-5-106,4 5-73,-1 1 7,2-3 31,3 0-30,6 0-3,6-2-6,7-4-5,7-5-22,5-4-36,-2-5-155,0 1-188,33-55-582</inkml:trace>
  <inkml:trace contextRef="#ctx1" brushRef="#br0" timeOffset="148855.5141">24523 4425 1269,'0'-3'303,"0"3"-207,0-1-45,0 1 49,0-2-8,6-2-40,5-7-29,9-7-16,10-4-5,10-6-2,4 2 0,1 0-30,-6 7-46,-6 1-83,-9 10-78,4 4-309</inkml:trace>
  <inkml:trace contextRef="#ctx1" brushRef="#br0" timeOffset="149118.5291">24563 4945 1211,'0'2'258,"1"-2"-180,6-2-39,7-2 82,12-4 23,11-7-63,9-8-31,6-5-17,1 0-17,-3-3-1,-8 9-7,-10 5-8,-4 5 1,-10 5-1,-3 3-20,-4 1-61,-3 3-85,0 0-131,1-23-498</inkml:trace>
  <inkml:trace contextRef="#ctx1" brushRef="#br0" timeOffset="150078.584">25683 3443 1111,'-6'-6'203,"-1"0"-140,-8-5-41,-4 3-2,2 1 19,-2 4 24,2 3-17,4 0-23,1 4-13,4 2-8,0 2 5,0 1-1,4-1 0,-4-2-5,4 4 0,-4 3 5,2 0 0,0 3-5,2 1-1,-2 2 1,-4 3 8,8 7-3,-2 1 6,2 5-3,0 7-3,4-5 0,0 3-5,4-1 8,4 3-8,0-3 20,-2 5-15,2 1 1,2-1-5,-2 2 17,4 3-2,-2 2 13,4-2-15,-1 0 7,5-2-4,-4 0-12,0-4 0,0 4-4,1-4 7,0 1 57,-1 2-42,-6 0-14,5 3 8,-2-3-3,-3 7 0,3 2-3,3 4 2,-5-3-8,0 2 4,-1-1 1,-1-4-4,-5 2 1,1-1-7,-3-1 10,-4-7-4,2 3 4,-2-3-5,-1-8 0,2 3 10,-2-7-14,3-3 4,-2-1-5,-2-5 0,-3 1 1,3 1 7,-7-4-8,-7 5-1,-10 1-24,-12-2-73,-7-1-103,-104-18-393</inkml:trace>
  <inkml:trace contextRef="#ctx1" brushRef="#br0" timeOffset="153909.8032">26222 5384 684,'-4'0'275,"2"0"-91,-6 0-40,-2-1-21,0 1-39,2-3-18,6 2 3,0 1-3,4-3 56,0 2-14,0-1-71,1 2-23,-2 0-1,-1 0 2,0 0-7,0 2-1,-1-1-7,0 2-11,-1 1 4,0 4 7,0 16 16,-2 8 4,-2 17-2,-1 5-9,-4 6-9,2-3 1,-4 5-1,1-6-10,0-2-7,0-4-14,5-13-13,2-10-35,8-13-59,0-11-57,9-16-23,13-9 53,74-111-409</inkml:trace>
  <inkml:trace contextRef="#ctx1" brushRef="#br0" timeOffset="154151.817">26386 5275 1074,'0'0'320,"0"-1"-203,0 1-84,0 1-9,0 3 21,3 3 1,3 13 25,6 11 17,4 11-13,1 7-34,0 3-11,-2 3-8,-1-1-11,0-2-5,-1 7-6,-1-2-25,-2 1-43,-2-6-46,-4 0-33,-4-14-49,-1-11-133,-32-15-203</inkml:trace>
  <inkml:trace contextRef="#ctx1" brushRef="#br0" timeOffset="154347.8282">26225 5706 1402,'0'-2'258,"0"0"-162,-3-2-20,6 4 14,-3-2 0,4 2-19,1 0-31,8 0-23,8 0-7,13-1-10,10-2-7,5-8-59,0-3-35,-7-6-86,-8-5-70,4-83-408</inkml:trace>
  <inkml:trace contextRef="#ctx1" brushRef="#br0" timeOffset="155312.8834">25609 3450 819,'-3'-3'310,"3"3"-103,-3-4-63,1 4-39,1 4-78,0 0-27,2 11-39,4 14 39,3 16 24,3 17 14,1 0-14,2-1-5,6-12-19,5-11 0,3-16 39,9-9 26,6-11-5,5-16-23,2-9-16,7-23-6,-1-14-7,4-12-8,1-9 0,-4-2-12,-2 3-8,-12 5 10,-11 7 10,-9 13 1,-9 12 0,-8 15 11,-2 9 23,0 9 14,-7 8-23,3 2-26,0 5-22,0 2-26,5 12 7,0 9 30,5 11 11,-1 4 11,-5 2-11,-4-6 1,-3-11 5,-4-4-5,-3-9 0,-6-2 14,-8 1 7,-11-3 7,-8 0-7,-6-5-7,1-4 0,3-6-9,7 0 2,6-6-2,6 1-5,5-1-1,3-2-18,-1-2-8,3-2-5,-3 1 17,5-3 14,-2 3 0,6 5 0,-2 0 1,2 4 5,0 5 6,3-2-11,-3 3 0,3 0 0,-3 3-1,-2-2 0,4 1 0,-3 2-7,0 2 6,1 4-8,1 1 8,-1 5 0,2 6-13,2 9 8,4 10-34,5 4-59,10 2-84,14 5-98,67 41-218</inkml:trace>
  <inkml:trace contextRef="#ctx1" brushRef="#br0" timeOffset="156245.9368">27011 4741 882,'0'0'367,"0"0"-241,-1 2-78,-1 1 11,-1-2 10,3 9-24,-3 4-29,3 10 2,-4 12 14,-2 7-7,1-2-13,4-6-3,2-8-7,7-6 14,8-5 19,3-2-14,13-8 13,10-6 20,10-12-21,6-6-33,2-10-8,-3-4-30,-4-4-40,-10-2-57,-10-4-75,-12-78-285</inkml:trace>
  <inkml:trace contextRef="#ctx1" brushRef="#br0" timeOffset="156478.9501">27283 4631 885,'0'0'216,"0"6"-178,0 2-17,1 7 81,-1 9 40,0 11-4,-1 11-22,-4 5-43,-1 7-28,-3 1-16,-3 0-13,2 6-7,-2-1-1,3-8-8,3-11-21,6-10-57,6-13-65,3-12-35,6-9-115,52-56-52</inkml:trace>
  <inkml:trace contextRef="#ctx1" brushRef="#br0" timeOffset="156681.9617">27569 4747 1164,'2'-2'270,"0"-4"-173,9-8-41,1 4 32,9-7 28,9-1-52,4 2-40,5 1-16,-1 0-3,-4 9-5,-9 2-57,-9 6-36,-8-2-21,-4 2-63,-4-1-116,0-1 5,3-14-61</inkml:trace>
  <inkml:trace contextRef="#ctx1" brushRef="#br0" timeOffset="156877.9729">27809 4675 691,'-7'9'227,"-3"5"-85,-7 16 16,-7 11-14,-3 4-15,-2 6 9,-6 6-23,-4 6-32,-2 7-26,6 0-26,10-12-29,9-15-2,14-16-44,5-13-4,5-7-55,5-7-11,3-10-2,14-10-44,12-16-149,79-113-208</inkml:trace>
  <inkml:trace contextRef="#ctx1" brushRef="#br0" timeOffset="157037.9821">27832 4955 261,'0'2'474,"-2"0"-211,-1 0-40,-1 4-85,1 8-24,1 9 6,-1 7-7,3 3-31,-1 4-22,4-7-22,3-5-25,6-5-12,4-7 8,10-7-9,9-8-33,11-11-93,11-17-111,106-93-252</inkml:trace>
  <inkml:trace contextRef="#ctx1" brushRef="#br0" timeOffset="157461.0063">28300 4667 1167,'0'-7'272,"-1"0"-148,-2-5 10,3-1 5,-2 4-34,1 2-31,-2 3-40,1 4-34,-7 11-32,-10 11 25,-11 17 7,-3 20 0,-1 0 1,12-4-1,15-12-13,10-14-4,8-10-4,6-6-1,6-7-11,7-4 13,2-10-7,-1-4-1,-7 2 14,-7 0 14,-11 3 7,-6 4-6,-3 6 39,0-2-40,-2 5-3,0 4-20,-2 8 22,-4 6 1,-2 11 28,-2 3-5,0-3-4,6-1 5,0-2-4,6-6 2,3-3-5,6-4-4,3-8-4,8 3-1,11-9-8,7-5-39,10-8-105,8-7-63,70-37-426</inkml:trace>
  <inkml:trace contextRef="#ctx1" brushRef="#br0" timeOffset="157769.0239">28649 5171 714,'0'8'483,"0"-1"-426,-3 7 18,2 7 34,1 3-7,0-2-27,4-3-21,0 0-25,9-5-11,2-7 9,7-5 19,1-10-5,5-6-20,-9-9-2,1-7-8,-11 3 1,-9-1 45,-6 1 4,-8 9-25,-4 2-13,-6 8-11,4 1-2,3 10-4,-4 1-4,8-1-2,0 2 0,6-1-19,0 0-59,7-4-81,-3 0-78,-13-13-326</inkml:trace>
  <inkml:trace contextRef="#ctx1" brushRef="#br0" timeOffset="158399.0599">26874 4549 75,'-2'-2'913,"2"2"-688,-4 0-109,3 0 44,-1-2 14,-2 0-45,0-4-33,0 3-25,2-1-4,4 2-14,1 0-34,3 1-18,13-5 29,20-8-21,73-17 5,73-18-4,25-9-1,-68 22-3,-16 0-4,-24 6 5,-9 4-6,-8 1 7,4 3-7,1 3-1,-54 11 1,-3 0-1,-6 1 0,23-4-9,-15 3-1,-16 2-10,-7 5-1,-8-2-4,-2 3-14,-1 0-20,-2 0-22,1 0-19,-3-1-5,0-5-81,-33-32-450</inkml:trace>
  <inkml:trace contextRef="#ctx1" brushRef="#br0" timeOffset="158747.0798">27775 3273 987,'0'0'162,"0"2"-162,-2 2-11,1 7 11,-1 11 72,-3 13 27,2 8 24,-2 10-45,2 6-18,-3 4-24,-1-1-16,4 0-10,0-4 2,3-9-3,0-5-9,0-7-34,4-10-95,1-3-162,-1-12-518</inkml:trace>
  <inkml:trace contextRef="#ctx1" brushRef="#br0" timeOffset="160659.1892">29305 2996 1120,'-7'0'217,"0"-1"-115,-5 1-43,-1 3-32,-2 5-2,1 10-14,1 5-10,1 16-1,-3 10 6,9 12-4,6 0 7,3-6-8,6-7 24,9-6-10,1-5-6,11-7 2,10-9-5,8-6-6,10-14 6,8-11 14,5-13 5,-5-13 2,-4-11-7,-6-8-4,-14-13-9,-11-7-7,-13-12 0,-12 6 3,-11 4-3,-9 12 0,-10 17 12,-1 10 3,-10 12-13,-2 7 11,-4 11-2,-2 12-5,-4 14-5,-7 12 7,-3 10-7,5 7 5,3 6-5,13-8 2,9 2-3,13-1-66,10-4-64,6 3-97,11-5-124,68 10-344</inkml:trace>
  <inkml:trace contextRef="#ctx1" brushRef="#br0" timeOffset="160849.2001">29510 3208 1155,'2'4'226,"4"3"-200,6 9 25,7 12 52,5 1 31,7 1-19,-1-1-44,-3 0-26,0-3-21,-5-3-15,-2-9-8,-6 0-1,-3-1-60,0-1-81,-7 8-94,-8 3-227,-61 48-424</inkml:trace>
  <inkml:trace contextRef="#ctx1" brushRef="#br0" timeOffset="161148.2172">28981 3931 1342,'0'0'236,"0"0"-148,-2-1-38,4 1-1,-2 0 10,3 0-29,3 0-30,13 1 9,18-2 15,26-5 39,79-16-29,43-17-14,3-5-10,-74 20-9,-17 3 5,-14 7 3,-48 11-8,-5 1-1,-6 2-30,25 0-33,-14 2-62,-7 4-106,-9 1-273,-9 9-283</inkml:trace>
  <inkml:trace contextRef="#ctx1" brushRef="#br0" timeOffset="161674.2473">29421 4334 1239,'4'-1'247,"3"-3"-181,3-6-46,-1 3 29,-2 3 47,-1 1 2,-5 3-34,2 0-29,0-3-19,3 3-14,4 0-2,6 0-8,4 8-13,2 7 3,0 5 5,2 11 5,-9 11-2,-1 3 10,-7 7 1,-4 10-1,-6 7 0,-7 6 2,-3 6 7,-8-4-9,2-3 9,-3-8 0,7-9 0,3-11-8,6-17 0,3-16 1,3-10 11,1-3 13,1-7 7,1-13-3,5-16-23,5-17-5,7-17-1,0-3 5,4 0-6,-1 3-1,0 7 0,-2 1-9,6 4 8,4 6-8,-1 4-7,0 11-10,0 4-22,-7 11-28,-3 6-61,-2 6-103,10-7-384</inkml:trace>
  <inkml:trace contextRef="#ctx1" brushRef="#br0" timeOffset="162025.2673">30045 4157 1260,'6'0'199,"7"0"-151,6 0 0,8 4 33,0 0 17,-3 4-58,-6 1-32,-8 1-8,-4 4-7,-9 5-19,-10 6 26,-11 14 6,-13 8-6,-4 7-25,6-7-4,14-5 4,10-16 7,15-3 12,3-2 6,4-3 11,8-3 19,5-3 25,2-4-8,3-5-17,-1-8-14,-1-3-5,-2-4-11,-1-1-2,-2-5-74,4-10-98,38-74-404</inkml:trace>
  <inkml:trace contextRef="#ctx1" brushRef="#br0" timeOffset="162424.2902">30747 3792 1412,'0'3'303,"-1"-3"-217,1 1-47,0 1 3,0 0-12,0 0-9,0 0-2,1 2-19,2 6 0,0-2 8,1 9-1,2-3 1,-2 8-8,1-3 6,3 1 0,-8-8-6,3-1 1,-3-6 5,0-2 1,1-3 2,-1-3 5,0 2 5,0-7-10,1-7-9,-1-5-33,4-2 17,-4 2 2,1 9 4,-2 5-8,1 3-23,-2 3-59,-1 3-92,-1-3-101,-4-3-204</inkml:trace>
  <inkml:trace contextRef="#ctx1" brushRef="#br0" timeOffset="163137.3309">31645 3743 801,'-4'-10'375,"1"1"-196,0-15-43,-4 2 4,-4 1-31,-2-5-25,-4 4-30,-4 2-28,-1 5-20,-5 6-6,-3 9-6,-4 5 6,1 14 0,2 10-12,1 16 4,3 17 8,4 8 0,6 2 0,9-5 0,6-11 1,9-11-1,2-13-6,7-8-9,5-3 4,6-13 11,7-8 0,8-8-3,3-14-45,1-11-32,-1-8-40,-1-9-51,-3-12-139,65-152-490</inkml:trace>
  <inkml:trace contextRef="#ctx1" brushRef="#br0" timeOffset="163376.3446">31891 2874 1083,'0'2'168,"0"1"-168,-4 2-6,0 13 6,-6 17 18,-7 30 84,-18 73-13,-13 38-22,1-10-11,36-115-16,4-4-17,-3 2 1,3 41 18,6-11-11,7-11-28,10-10-3,4-9-121,8-16-113,57 0-214</inkml:trace>
  <inkml:trace contextRef="#ctx1" brushRef="#br0" timeOffset="163785.368">32105 3653 1206,'0'0'289,"2"0"-194,0-3-73,3 6-2,2 4 8,8 7 4,6 7 1,5 13-6,-3 3-21,-2 9 1,-5 2 2,-6 4-3,-6-1-5,-12 1 14,-7 0-1,-8-5-8,-4-4-6,-3-5 11,6-15-11,6-10-12,8-8 12,4-12 10,4-8-10,5-8-10,9-18-17,9-7 15,9-8 11,7 0 0,5 0 1,-5 7 14,2 1-1,-3 9 14,-2 1 2,3 7 1,-5 4-18,-6 9-3,-9 4-9,-7 8 0,-5 5-33,-4 2-54,2 2-94,0 6-53,3 21-307</inkml:trace>
  <inkml:trace contextRef="#ctx1" brushRef="#br0" timeOffset="167611.5869">3261 14297 509,'-4'-2'485,"0"2"-282,-3-4-20,1-2-26,2 2-41,-1 3-28,4-3-17,-1 2-23,2 2-29,0 0-18,2 0-1,-2 0-13,1 0 3,-1 0-10,3 0-16,3 0-7,4 0 34,4 0 9,1-1 0,9-2 1,0 2 13,4 0-13,-3 2 0,-1 0 2,-6 5-3,2 1-15,-6 7 8,2-4 6,-8 4 0,0 0 1,-5-5 0,2 2 1,-5-4 3,0 1-4,0-1 0,-5 7 12,-1-1-2,-1 5-2,-4 4-7,0-2-1,4-1 15,0-5-14,2 0 0,1-9 1,2-1-2,4 0 0,0 1-14,1 0-2,5 6-2,2 0 6,7 2 0,-2 4 6,7 0-2,2-1 8,-3-1 0,-2 3 0,-7-6-1,2 3 1,-8-4 0,-2 4-1,-2-1 1,-2 5 6,-2 4 1,-2 6 7,-4 5-4,-7 1-2,3-3-1,1-7-6,1-5-1,7-4 0,5-3 0,4-2 0,3 6-12,3 0 4,1 3 7,2-2 1,-4 0 0,-1 0 5,-6-9-5,-2-1 0,-4-2 1,0 4 9,-5-3 43,-6 7 23,-9 6-25,-5 2-18,-9-2-21,0 2 6,5-3-16,6-8 8,3-3-10,3-7-3,3-2-70,2-3-50,6 0 3,8-3-138,29-19-742</inkml:trace>
  <inkml:trace contextRef="#ctx1" brushRef="#br0" timeOffset="168159.6182">3862 14624 1083,'-4'-4'192,"-2"3"-121,-9-9-23,-2 4 3,1-4 4,-2 7-7,3 2-18,3 1-15,3 4-15,2 6-17,-1 6 17,4 7-5,2 9-1,4 7 6,2 6 0,5 6 2,2 1-2,2-6-10,0-5-5,0-12-2,0-7 2,0-11-4,0-5 7,-2-3-3,3-6 15,-3-6 0,2-3 11,0-10-4,-4-11-7,-1-7-51,-1-8-94,-1-7-149,-15-112-373</inkml:trace>
  <inkml:trace contextRef="#ctx1" brushRef="#br0" timeOffset="168403.6322">3729 14028 118,'0'0'658,"0"3"-550,0 8-106,5 5-2,1 13 40,4 15 52,1 8-2,6 11-6,3 7-12,4 5 69,2 8-63,-2 3-35,2-4-28,-7-8-4,4-10-11,-4-12-11,1-13-145,-1-19-157,32-35-260</inkml:trace>
  <inkml:trace contextRef="#ctx1" brushRef="#br0" timeOffset="168828.6565">4194 14336 1020,'0'0'333,"1"0"-219,-1 2-111,1 2-3,4 6-21,6 8 21,-1 9 15,6 6 20,-2 1-19,0 2-4,-2 2 6,-2 3 3,1 2-3,-2 0 0,2 2-4,-1-1-4,-3-7-1,1-3-1,-2-7-8,-1-8 2,0-10-1,-3-6 1,-2-1-1,0-2 5,0 0 2,0 0 1,0-2-2,0 2-6,1 0 0,-1-2 2,3 1-3,0-2-23,5-1 23,3-8 6,6-4 8,-2-7-14,-1 0-16,-1-3-17,-3-1-18,-4 0-86,-4-40-318</inkml:trace>
  <inkml:trace contextRef="#ctx1" brushRef="#br0" timeOffset="170850.7721">2858 10471 147,'0'-4'205,"-1"4"-34,-1-1-24,-1 1 18,1 1 5,0-1-13,2-1-40,-2 1-25,4 0-17,-2 0 0,0 0 6,0 0-9,2-2 0,-2 2-15,0 0-20,0 0-16,0-1-13,-2 2-8,2-1 8,0 0-8,0 0 0,0 0 0,0 0 7,0 0-6,0 0 4,0 0-4,0 0-1,0 0 6,0 0 0,0 0 2,0 0-8,0 0-1,0 0-27,0 0-55,9-8-80,-7 6-113,9-22-246</inkml:trace>
  <inkml:trace contextRef="#ctx1" brushRef="#br0" timeOffset="172119.8447">3340 15201 861,'0'0'286,"0"0"-161,-3-1-91,2 2-33,1-1 0,0 0-1,1-1-9,2 1-10,-3 0-41,0-3-2,0 3 20,0 0 29,4 0 12,-4 0 1,-4 0 9,4 0 14,0 3 13,-3-2-36,2-1-98,-1 0-91,-15-4-440</inkml:trace>
  <inkml:trace contextRef="#ctx1" brushRef="#br0" timeOffset="172432.8626">3320 15287 235,'1'4'164,"3"2"-43,-2-2-47,1 4-17,-2-6 1,-1-2 62,0 0 45,-1-2-3,-2-2-18,-3-4-49,-1-3-47,-4-1 24,-1-6-8,3 4-26,0 4-8,3 2 4,3 6-1,3 0-21,0 4-12,0-2-9,1 2-5,-1-2 2,2 0 2,-2 0-2,0 0-11,0-2-14,3 2-14,-3 0-30,0 0-72,1 4-182,6 15-151</inkml:trace>
  <inkml:trace contextRef="#ctx1" brushRef="#br0" timeOffset="173619.9305">12328 16293 132,'0'-19'1267,"3"7"-1107,4-20-160,9 9-55,10 3 20,5 5 35,3 8-6,1 7 15,2 14 47,3 12 44,-4 9-34,-3 2-22,-5 9-14,-4-3-9,-8 2 0,-2 8 4,-7-1-1,-4 1-4,-1 1-8,-4-6-5,2-9-5,-4-9-1,2-12 6,2-8-7,-3-13-1,-1-12-7,-6-15-80,0-16 5,4-21 83,8-10 32,11-1-25,8 1 2,8 9-3,0 7-4,1 8-1,-3 8 0,-7 11-1,-4 10-11,-3 9-70,-9 8-69,3 1-68,-3 6-116,-8 7-464</inkml:trace>
  <inkml:trace contextRef="#ctx1" brushRef="#br0" timeOffset="175135.0172">10852 16797 1507,'-26'-10'181,"3"7"-181,-23-5-76,6 12-32,8 7 66,0 8 39,6 6 3,5 5 27,4 0 3,11 0-2,6 3-8,10 8 2,4 5 7,12 6-11,4 6 0,8-10-18,9-3-2,7-8 2,-1-11 0,-2-13-46,-1-13-50,-6-17-50,-1-22-52,38-150-266</inkml:trace>
  <inkml:trace contextRef="#ctx1" brushRef="#br0" timeOffset="175375.0309">10883 15920 1150,'2'6'175,"3"10"-146,5 19-29,5 18 1,6 24 34,2 11 19,18 59 7,2 14-25,-31-108-1,-3-2-25,10 47-2,-4-13-7,-2-7-1,-2-17-12,1-14-18,-3-10-57,0-16-133,21-29-344</inkml:trace>
  <inkml:trace contextRef="#ctx1" brushRef="#br0" timeOffset="175676.0481">11333 16438 1435,'-4'10'223,"3"6"-170,-1 20-41,5 19-11,2 7 5,4 12 3,5 3-3,-4-3 6,2-3-10,2-10-1,-4-9 1,4-12-1,-2-11 0,-1-9-1,0-9-7,2-3 5,1-2-2,2-6 4,1-2 10,3-6-10,3-5-33,-2-9-84,0-8-64,-1-12-309,17-101-293</inkml:trace>
  <inkml:trace contextRef="#ctx1" brushRef="#br0" timeOffset="175895.0606">11641 16656 1193,'1'-1'305,"4"-2"-203,8-8-80,7-4-10,9-8-10,3 1 7,3-3-9,2 3 0,-2 4-47,1 3 20,-2 7-91,-8 4-28,-14 5-209,-16 33-410</inkml:trace>
  <inkml:trace contextRef="#ctx1" brushRef="#br0" timeOffset="176075.0709">11722 16946 1230,'0'2'239,"6"-2"-178,6-4-29,8-4 40,16-8-15,6-7-57,8-6 0,4-7-101,2 5-98,5-2 85,10-1-68,131-83-37</inkml:trace>
  <inkml:trace contextRef="#ctx1" brushRef="#br0" timeOffset="176426.091">12751 16270 1066,'-12'-18'342,"0"1"-179,-13-21-106,-2-1-31,0 1 16,3 4 70,1 6-5,7 12-49,0 9-31,4 3-26,-2 11 0,-2 7-2,0 10 1,-2 13 0,-4 8-1,4 11 1,1 6 0,7 6-1,7-1 0,10 3-6,8-9 6,8-3-15,5-6 10,3-14-8,2-11-17,1-9-61,-1-17 26,-1-14-22,-3-19 1,1-13 7,-4-20-44,-3-16-85,-4-9-76,-2-155-305</inkml:trace>
  <inkml:trace contextRef="#ctx1" brushRef="#br0" timeOffset="176681.1056">12596 15155 880,'-2'0'578,"1"3"-464,-1-1-104,4 12-8,1 22-2,2 19 37,4 32 8,11 82-9,10 58 18,-5 2 53,-8-77-53,-5-11-26,1-15-8,-7-74-7,5-13 2,-3-7-15,10 30-19,0-26-49,3-19-86,3-20-50,3-19-2,54-139-294</inkml:trace>
  <inkml:trace contextRef="#ctx1" brushRef="#br0" timeOffset="177081.1285">13048 15868 1029,'-3'-2'460,"3"2"-265,-4-2-97,4 4-91,1 0-7,6 1-9,6 9 9,10 5 27,6 12 3,3 6-12,-2 12-9,-4 4-8,-7 4 11,-6 4-12,-4 1 7,-8 3 7,-6 4-2,-4-3-3,0-4 3,2-8-7,-2-16-5,3-14 0,2-11-15,0-11 4,3-16-7,2-19-108,4-25 51,16-74 74,19-42 1,9-17 12,-12 75-6,4 13-5,-25 60 27,-3 11 22,-2 11 20,6-19-10,-9 22-45,-6 13-15,-2 11-16,0-1-71,0 4-18,3 8 33,1 1-153,5 15-446</inkml:trace>
  <inkml:trace contextRef="#ctx1" brushRef="#br0" timeOffset="183886.5177">24293 8190 910,'-3'-4'590,"3"2"-484,0-5-106,4 7-51,10 0 50,8-7 1,10-8 45,11 1 13,5-5-17,-4 2-10,-7 3-10,-11 9-4,-11 2-16,-6 3 5,4 1-4,1-2-1,14-2 7,14-4-1,13-5-7,11-3 0,9-5-4,-6-1-13,-6 0-35,-20 8-82,-7 9-229</inkml:trace>
  <inkml:trace contextRef="#ctx1" brushRef="#br0" timeOffset="184201.5357">24421 8932 933,'0'0'471,"1"0"-392,4 0-79,1 3 8,9-3 61,13-3 48,13-11-2,17-4-29,11-9-37,1-2-25,6-3-6,-9 4-3,-7 1-13,-4 5 5,-4-1-6,-7 4-1,-7 5-16,-10 2-41,-9 5-33,-7 3-66,0 1-165,11-18-511</inkml:trace>
  <inkml:trace contextRef="#ctx1" brushRef="#br0" timeOffset="189162.8195">26199 8769 142,'-4'-6'1154,"1"3"-932,1-3-117,0 3-63,2 6-2,-2-3 17,2 0-4,-1 0-30,1 1-23,0 1-27,-1 12-2,-5 10 29,-5 19 12,-7 14-4,1 9 2,-1 5-8,8-7-1,1-7 8,7-11-9,9-11 0,4-8-6,13-4 6,9-10 0,9-5 10,10-16 8,6-5-6,6-11-3,1-8-9,-3-2-4,-8-1-26,-11 5-35,-13 3-10,-16 2-22,-9 7-14,-8-5-83,-4-2-53,-6 3-5,-11-4-53,-46-35-34</inkml:trace>
  <inkml:trace contextRef="#ctx1" brushRef="#br0" timeOffset="189365.8311">26453 8839 360,'-6'-4'348,"3"1"-92,-6-5-71,6 6-53,3 2-68,0 2-53,0 6-11,1 7 0,-1 18 49,2 13 34,-4 15-29,1 9-18,-2 5-15,-3 8-3,0 6 0,-5-6-5,4-1-5,-2-12-8,5-14-40,4-16-79,0-12-83,9-14-149,36-37-255</inkml:trace>
  <inkml:trace contextRef="#ctx1" brushRef="#br0" timeOffset="189571.8429">26823 8860 919,'-3'-5'563,"6"5"-444,-3-1-88,2-2-25,5 2 26,8-2 50,5 0-19,17-3-36,8-4-12,8-2-15,1 2-7,-6 5-82,-7 2-58,-9 0-147,14-8-350</inkml:trace>
  <inkml:trace contextRef="#ctx1" brushRef="#br0" timeOffset="189757.8535">26995 8909 924,'-7'3'324,"0"7"-230,-5 8-83,-7 12 11,-1 10 59,-5 7-21,1 4-15,0 4-18,0 4-16,8-1 1,-2 0-12,3-9-38,11-14-83,4-11-149,13-15-53,45-54 41</inkml:trace>
  <inkml:trace contextRef="#ctx1" brushRef="#br0" timeOffset="189980.8663">27029 9073 1088,'-2'4'203,"-2"5"-172,-2 9-13,-1 12 44,-4 9 8,0 14 1,7 5-25,1 7-10,6-4-12,3-6 9,6-14-16,3-9-5,4-13 6,7-6-8,5-10 10,5-6-20,4-10-11,6-16-65,1-15-74,2-15-117,58-132-425</inkml:trace>
  <inkml:trace contextRef="#ctx1" brushRef="#br0" timeOffset="190432.8922">27660 8679 1148,'-1'-2'315,"1"0"-194,-2 0-76,1 4 20,-1 0-8,-1 1-38,-4 11-19,-13 14 13,-9 15 7,-7 14-14,-3 5 12,12-2-18,9-5 0,12-9 1,11-2 4,1-11-5,7-2 0,3-5 0,4-9 0,1-2-12,7-10-16,3-9-10,5-6 28,-4-9 4,-6-1-7,-12-2 13,-4 7 9,-7 4 18,-6 2 13,-3 5-5,0 6-16,-8 6-19,-8 9 2,-7 13 1,-4 10 4,1 9-7,12-4 6,5 1-6,10-6 2,6-4-2,6-6 1,3-6 12,4-6 2,5-3-15,6-7-20,7-8-38,4-6-89,5-7-146,52-40-407</inkml:trace>
  <inkml:trace contextRef="#ctx1" brushRef="#br0" timeOffset="190725.9089">27915 9518 808,'-3'8'300,"3"4"-205,-1 0 4,2 4 18,4-2 3,4-3-20,7-6-37,5-5-24,4-5-3,1-9 0,-2-6 6,-2-9-7,-4-2-5,-11-6 9,-5-3 1,-5 4-1,-8 2-7,-8 4 2,-6 4-10,-7 9-24,0 1 1,0 11 5,5 5-6,2 4 0,4 1-1,-1 7-50,1-2-60,1 0-78,3 2-46,-31-21-397</inkml:trace>
  <inkml:trace contextRef="#ctx1" brushRef="#br0" timeOffset="191152.9333">25956 8393 1123,'2'0'215,"1"0"-215,5 1 22,11 1-8,18 1 169,23-8-27,69-12-39,47-16-50,25-6-19,-55 7-10,3 3-4,-12 5-8,-13 3-13,-26 6 4,-13 0-13,-54 7-4,-4 1 0,-4 0-1,21-2-20,-12-4-14,-12 4-4,-7-5-18,-4-4-48,-8-5-85,-5 0-47,-11-3-122,-60-29-369</inkml:trace>
  <inkml:trace contextRef="#ctx1" brushRef="#br0" timeOffset="191655.9621">26759 7296 815,'-5'-4'562,"-1"4"-446,-2-3-88,2 4-14,-3 5-1,-5 10 11,-4 10-10,-4 13-14,-3 19 6,-1 15 2,7 8-1,13-3-6,10-11 0,11-12 9,15-18 14,9-14 26,13-17-4,6-22 1,6-17-14,-2-17-12,-3-13-6,-8-8-6,-14-1-8,-8-1 5,-17 4-4,-12 6 7,-11 4 9,-14 8-9,-8 8 12,-3 7-12,-5 6 1,6 8-8,1 8 11,4 9-13,1 6-8,3 9-4,-4 9 12,-2 7 0,-2 7 7,0 8-7,3 0 0,3 1-54,15 6-117,7 1-121,45 56-384</inkml:trace>
  <inkml:trace contextRef="#ctx1" brushRef="#br0" timeOffset="191913.9769">26904 7547 1414,'0'3'279,"1"-3"-219,-1 1-53,2 2 43,1 4-1,6 2 5,11 10 2,6 6-26,4 5-6,4 0-9,-6-4-14,-4 3 5,-1-4-5,-4 2-1,-3-2-1,-5-2-20,-5-3-18,-2-8-31,-1-3-40,-6-2-41,2-5-100,-21-32-414</inkml:trace>
  <inkml:trace contextRef="#ctx1" brushRef="#br0" timeOffset="198443.3503">30750 6918 784,'0'4'316,"0"-8"-211,0 4-25,0 0 85,0 0 15,4 0-54,3-6-59,12-4-32,8-6-17,13-3 4,8-4-16,8 1 2,-1 2 1,1 2-8,-11 8 3,-2 5-4,-13 5-34,-2 5-64,-4 5-100,4 5-85,47 21-228</inkml:trace>
  <inkml:trace contextRef="#ctx1" brushRef="#br0" timeOffset="198901.3765">31541 6839 1015,'0'0'267,"3"0"-198,0 1-62,4 3 2,-1 3 15,3 9-1,2 8-1,2 10 13,-1 8 7,1 13-9,-2 0-11,-5 2 5,-5-5-13,-3 1-8,-4-8 1,-5-1-1,1-9 2,1-8-8,4-11 2,2-7-2,1-9 21,4-7 16,-2-7-20,1-9-17,6-19 1,2-8-1,7-7 5,2-5-4,6 4 0,1 6-1,6-2 1,5 5-1,9 7 9,4 0 8,1 7-10,-3 6 3,-7 7-10,-6 5 0,-15 8 9,-5 4-9,-8 4-5,-5 1-36,-2 1-25,0-1-40,-1 0-88,-1-1-71,-18-20-68</inkml:trace>
  <inkml:trace contextRef="#ctx1" brushRef="#br0" timeOffset="199225.3951">31443 6474 609,'-2'-1'253,"2"-2"-131,-2 0 5,2 3 29,0 0-31,2 0-50,1 0-46,3 0-29,7 0 0,7 0 92,17 0 14,10-4-20,14-3-38,1 1-17,5-8-11,-3 3-7,-6-2-12,-10 1-1,-14 1-19,-15 2-29,-9-4 3,-6 1-53,-4-11-73,-1-4-277,-22-79-294</inkml:trace>
  <inkml:trace contextRef="#ctx1" brushRef="#br0" timeOffset="199494.4104">31716 5522 733,'2'-6'237,"-2"2"-24,2-3-43,-2 4-46,0 3-71,0 4-53,0 8-26,0 9 26,0 9 14,-2 6 16,0 6-8,1 6-4,2 4-3,4 3-1,1 3-1,4 4-13,3 2-27,-3 0-139,19 81-436</inkml:trace>
  <inkml:trace contextRef="#ctx1" brushRef="#br0" timeOffset="199997.4392">32676 5569 1059,'0'0'208,"0"-2"-154,0 2-13,0 2 77,0-2-31,0 4-87,-1 7-1,-3 11 1,-2 13 9,-4 19 21,-2 14 21,-4 18-3,-8 63-15,-9 43 18,6 40 22,17-101-44,7-4-13,5-7-5,2-10 2,0-59-4,1-10-3,-2-5-5,8 32-1,-5-18-25,-1-16-74,-1-12-84,-2-16-150,-8-35-222</inkml:trace>
  <inkml:trace contextRef="#ctx1" brushRef="#br0" timeOffset="200434.4642">33009 6751 777,'-2'-1'99,"2"-2"-68,-7 2-31,7 0-27,-3 1-57,-1 2-49,2 18-106</inkml:trace>
  <inkml:trace contextRef="#ctx1" brushRef="#br0" timeOffset="200651.4766">32983 6808 180,'0'-2'312,"0"2"-195,2-1-89,-2-2 8,1 0 5,3-1-41,-1-4 0,4 4-15,0-2 15,-4 2 7,0 2 17,-3 2 27,0 0 35,-3 0-8,3 0-24,-1 0-20,1 0-23,0 0-11,1 0-62,5 2-128</inkml:trace>
  <inkml:trace contextRef="#ctx1" brushRef="#br0" timeOffset="201425.5209">32948 6900 670,'1'-4'251,"3"3"-113,2-7 10,-2 5 11,0 2-43,3-2-59,4 0-33,4 3 0,6 0-5,-2 3-2,-4 1-5,-3-2-5,-6 4-7,-2 4 0,1 2-12,-2 10 9,-1 7 3,-1 8 1,-2 5 10,-1 4 7,-3-1-17,2-3 10,2-7-4,-1-3-6,-1-9 5,-1 2-6,-1-1-9,-5 3 8,1 1 1,-9 2 1,0 4 12,1-2-4,3-5-3,5-11-4,5-8 5,4-6 7,3-2 2,-3-4 14,4-7 5,2-11-35,4-15-2,4-15-22,5-7-16,1-5-5,-6 5 44,3 7-7,-7 14 8,4 8 11,-2 5 11,2 8-2,4-4-10,3 0 1,2 4-10,3-1 5,3 2-6,-4 0 1,2 6-1,-6 4 0,-2-1-32,-4 4-41,-4 6-80,-3 4-170,9 29-163</inkml:trace>
  <inkml:trace contextRef="#ctx1" brushRef="#br0" timeOffset="201688.5359">33349 7231 1202,'0'0'216,"-3"0"-166,3 4-50,0 2-2,-6 4 2,1 13 9,-6 5 6,-8 15-6,-3 4-9,-5 4 17,3 0-17,2-13 8,10-3-2,6-11 0,3-7-6,3-7-51,3 0-123,5-13-47,37-45-265</inkml:trace>
  <inkml:trace contextRef="#ctx1" brushRef="#br0" timeOffset="201919.5492">33486 7199 455,'0'-5'854,"-1"5"-673,-2-4-104,3 4-29,-2 6-48,1 13 4,-2 13-4,0 13 47,3 13-19,1 3-5,5-1-10,4-3-4,0-5-3,-3 3-5,1-1 0,-5-11 0,-1-8-1,-4-9-38,0-19-43,0-5-128,-24-37-246</inkml:trace>
  <inkml:trace contextRef="#ctx1" brushRef="#br0" timeOffset="202102.5596">33353 7539 1008,'0'1'246,"0"-1"-212,0 0-14,0 3 88,6-3 16,1 1-70,10 1-6,9-1-1,9-1-23,6-4-24,-1-4-117,-4-7-95,25-34-151</inkml:trace>
  <inkml:trace contextRef="#ctx1" brushRef="#br0" timeOffset="202933.6072">32945 5663 112,'3'0'791,"3"4"-760,3 6-30,8 3-1,-4 3 14,-2 6 22,-2 3-15,-3 5 7,-4 5 11,-1 0 18,-1-5 0,0-5-3,3-11-9,0-8 21,4-4 5,7-8 4,17-10-6,14-11-41,19-15-28,2-7-1,0-5-53,-7-5-20,-8 4 19,-6 2 28,-5 2 22,-1 12 5,-7 7 18,-2 13 19,-5 7 10,-3 8-14,-3 4-18,3 8-5,-2 6-9,1 5 0,-8 12-1,-5 5 0,-10 9 8,-10 0-7,-15 4 20,-14-2 18,-10 0-6,-7-8-13,2-6-8,10-13 10,15-8 2,7-8-12,9-5 8,0-8 5,-1-12-1,-4-9-22,0-7 5,-3-4-7,-2-5-15,-4 2 9,1 3 5,-5 0-5,3 9 5,3 9 1,7 7 8,11 7 3,4 8-11,2 1-5,3 1-4,-1 5-17,-2 2 13,-3 6 13,-1 4 0,-1 2 1,-1 3-1,-6 2-24,3-1-36,0 4-100,0 3-163,0 31-599</inkml:trace>
  <inkml:trace contextRef="#ctx1" brushRef="#br0" timeOffset="206253.7971">29036 8634 1169,'0'0'169,"0"0"-140,4 0-28,-2 0 10,-2 0 46,0 4 2,0-4-25,0 0-10,0 1-10,0 1-13,3 4 1,1 1 10,5 6 4,3 3 13,7 10 10,1 6 4,4 4-17,0 11-11,-3 2-2,-5 4-5,-7 5-7,1-1 5,-8 6-5,-7-2 10,-5 4-1,-1-1 2,-3-2-3,0-6-3,5-8 2,0-11-7,5-16 5,2-13 2,1-6 19,1-10 10,-5-10-34,-1-19-3,-2-23-12,1-19 9,6-9 3,4 3 0,5 9 0,8 10 1,3 16 3,9 3 7,6 6-5,0 0 1,4-1 2,1 3-7,-4 8 7,-7 4-8,-7 7 0,-1 4-1,-10 9-50,3 4-62,2 1-53,-3 6-108,18 27-286</inkml:trace>
  <inkml:trace contextRef="#ctx1" brushRef="#br0" timeOffset="206533.8131">29653 8999 791,'-2'1'246,"4"5"-200,-2 6-10,0 5 84,0 8 41,-4 14-14,-5 7-51,-10 8-39,2 3-24,-7 3-18,5-3 0,0-8-14,7-4 11,2-13-12,6-9-33,1-6-42,3-10-54,0-3-43,3-8 2,6-14 2,27-92-534</inkml:trace>
  <inkml:trace contextRef="#ctx1" brushRef="#br0" timeOffset="206776.827">29737 8916 555,'6'-11'322,"0"1"-61,5-8-81,-5 11-37,-5 6-5,-1 1-24,-1 4-114,1 3-6,1 13 6,4 15 22,3 17 13,7 12-7,9 11 14,4 8-21,1 1-12,2 2 2,-1-11-2,-6-7-2,-5-17-7,-4-10-7,-9-11-34,-3-11-59,-6-9-56,-8-6 34,-6-14-118,-66-64-610</inkml:trace>
  <inkml:trace contextRef="#ctx1" brushRef="#br0" timeOffset="206960.8375">29721 9304 903,'0'-4'273,"0"4"-140,-2-4-13,4 4-4,1-3-28,4 0-80,8 0 22,11-4 0,7 0-12,6-6-18,-4 2-5,-4 0-95,-7 1-110,-10 4-111,-3-22-159</inkml:trace>
  <inkml:trace contextRef="#ctx1" brushRef="#br0" timeOffset="207371.861">28562 8456 905,'1'3'192,"1"-6"-192,3 2 36,9-5 40,11-5 91,19-5-14,61-16-5,52-11-46,13 4-22,-68 18-23,-9 4-18,0 4-8,-7 0-7,-45 5-7,-5 4-5,-5 0-6,36-10 4,-15 5-10,-10-1-32,-9-2-11,-9-2-14,-7-5 3,-9-2-62,-6-7-167,-9-12-56,-61-82-647</inkml:trace>
  <inkml:trace contextRef="#ctx1" brushRef="#br0" timeOffset="207641.8765">29237 6891 1029,'0'-4'277,"0"4"-139,-1 0-88,1 4-29,0 4-21,1 11 0,2 22 34,4 18 26,3 15 17,-1 5-10,0 3-38,2-7-13,0-9-8,-4-9 1,-1-3-8,-1-8-1,-2-1-102,0-5-124,-5 28-392</inkml:trace>
  <inkml:trace contextRef="#ctx1" brushRef="#br0" timeOffset="209963.0092">21936 11350 640,'-2'0'27,"2"-1"-27,-4 6-497</inkml:trace>
  <inkml:trace contextRef="#ctx1" brushRef="#br0" timeOffset="211052.0715">21807 11387 1010,'0'0'237,"0"3"-171,0 0-66,2-3 0,-2 1 0,0-1 9,0 9 0,1 4 33,2 13 27,0 13-15,-1 12-15,-1 8 5,5 8-13,0 7-19,3 5 17,8-1-20,1-3-2,4-7-5,2-7 4,5-12-5,0-15-1,-1-11 0,2-18 1,0-14 20,2-19-6,3-20-15,1-17 1,1-10-1,-4-10 0,-6-3-11,-9 1 5,-6 0-15,-5 5 8,-7 5 4,0 7 9,-7 9 0,1 13 2,-1 11 28,-1 14 12,6 11-2,-2 6-5,1 6-11,6 0-24,-3 4-25,1 6-17,2 12 33,0 19 9,4 16 33,-2 15-3,-3 10 3,1 4-15,-3-6 5,-3-1 2,1-12-16,2-6 1,2-12-9,2-8-1,5-4 4,1-11-4,-1-4-63,4-4-60,6-13-22,1-13-124,47-76-774</inkml:trace>
  <inkml:trace contextRef="#ctx1" brushRef="#br0" timeOffset="211335.0877">22657 11516 1361,'0'2'257,"0"-2"-184,0 2-73,0 2-16,1 11 16,0 10 26,1 14 35,-2 19-23,-3 7-14,-5 9-10,-8 5-13,-3-2 7,-4-1-2,1-3 0,-2-7 0,7-5-4,1-10-2,3-6-25,8-15-48,1-17-49,5-13 10,11-23 11,9-21-281,57-154-283</inkml:trace>
  <inkml:trace contextRef="#ctx1" brushRef="#br0" timeOffset="211575.1014">22661 11618 677,'0'-6'309,"-2"3"-85,1-3-62,1 3-63,1 6-78,5 8-3,5 10-18,8 14 48,5 16 21,4 5-21,2 9-6,0-3 1,3-1-22,-3 0-4,-5-4-10,0-5 4,-7-6-10,-3-6-1,-3-2-1,-8-14-62,-2-3-54,-4-9-96,-7-12-123,-40-43-459</inkml:trace>
  <inkml:trace contextRef="#ctx1" brushRef="#br0" timeOffset="211757.1118">22634 12094 1067,'-3'0'243,"3"0"-138,-3 0-66,6-1-21,1 1 35,8 0 23,5-3 44,9 0-36,5-1-46,6-3-38,0-2-48,-4 0-108,1 3-96,33-11-333</inkml:trace>
  <inkml:trace contextRef="#ctx1" brushRef="#br0" timeOffset="212883.1762">23454 11726 749,'-1'0'370,"1"0"-202,0 0-118,0 0-25,0 0 58,0 0 31,0 0-21,1 2-24,-1-2-26,1 0-1,-2-2-1,7 4-17,5-2-2,9-2 26,17-2-12,11-4-18,5-3-6,2-3-6,-2-2-4,-9 8 5,-5 1-7,-14 3 1,-7-1 0,-9 5-1,-4-1 0,-5 1 1,-2 0 8,-1 0 6,0 0 8,2 0 2,-1 0 5,2 0-6,0 1-7,-1-1-8,1 0-3,1 0-6,-2 0 1,2 0-1,-1 0-1,0 5 1,0-5-1,0 0 1,0 0-1,0-5 1,0 5 0,0 0 0,0 0 0,0 0 0,0 0-1,0 0 0,0 0-10,0 0 2,0 0 2,0 0-2,0 0 0,0 0 1,11 0-8,-3 0 15,5-1 1,7-5 0,4-4 0,9-4-2,0-1-11,-2-1-7,0 2 5,-8 0-9,-5 5-6,-9 5-15,-6 2-36,-3 2-54,-2 0-78,-14 15-352</inkml:trace>
  <inkml:trace contextRef="#ctx1" brushRef="#br0" timeOffset="213148.1914">23552 12400 1293,'13'-3'176,"10"-3"-125,18-5 24,17-8 57,12-10 13,3-3-58,-1-2-33,-8 8-25,-12 6-20,-7 6-8,-5 5-1,0-1-43,0-4-53,13-1-57,11-8-69,138-66-408</inkml:trace>
  <inkml:trace contextRef="#ctx1" brushRef="#br0" timeOffset="213466.2096">24821 12094 1521,'0'0'273,"0"3"-273,0 3-96,2 3 48,-1 7 31,-1 7 17,-3 13 51,-3 12 3,-3 12-19,0 3-17,3-6-8,5-6-8,7-6 10,11-7 19,6-6-2,11-4 4,9-12-3,11-7-9,10-13 0,11-14-11,2-9 1,0-9-11,-4-7-14,-16 1-50,-11 0-23,-14-3-65,-19-73-317</inkml:trace>
  <inkml:trace contextRef="#ctx1" brushRef="#br0" timeOffset="213716.2239">25175 12248 1580,'-2'0'275,"2"4"-275,-1 10-9,-1 11-14,1 16 23,-6 12 30,0 20 17,-3 7-17,1 8-12,3-5-5,4-13-12,2-13-1,2-6-1,4-12-50,3-6-39,1-12-45,1-8-81,3-13-57,33-79-405</inkml:trace>
  <inkml:trace contextRef="#ctx1" brushRef="#br0" timeOffset="213942.2368">25507 12259 1543,'0'-1'284,"1"1"-235,1-7-49,6 7 0,5-3 7,8-1 14,13-4 11,11-2-13,15 0-10,9-6-2,2-1-6,-1 3-2,-6-4-20,-15 5-56,-16 7-64,-21-1-36,-14 6-81,-52 9-421</inkml:trace>
  <inkml:trace contextRef="#ctx1" brushRef="#br0" timeOffset="214104.2461">25829 12280 282,'-4'13'294,"-5"3"-114,-4 15 37,-4 14-41,-5 8-7,-7 13-29,-2 4-32,-7-2-44,-1-1-29,4-9-16,9-11-11,10-11-8,16-12-66,11-11-61,19-17-61,15-14-79,117-119-295</inkml:trace>
  <inkml:trace contextRef="#ctx1" brushRef="#br0" timeOffset="214289.2567">25953 12470 1048,'-8'4'320,"0"5"-223,-7 8-59,-3 9 26,6 3 52,0 1-38,9-3-27,8 9-20,8 3 1,9 2-8,6 2-18,7-8-6,4-6-87,4-9-60,9-6-120,10-19 87,131-90-401</inkml:trace>
  <inkml:trace contextRef="#ctx1" brushRef="#br0" timeOffset="214730.2819">26748 11916 1368,'-5'-12'231,"1"2"-130,-6-13-34,3 11 28,-2 1-13,0 1-11,6 6-58,0 8-13,-6 9-34,-10 19 34,-13 20 8,-7 25-7,2 5 5,10 0-6,14-14-1,11-15-11,10-15 11,8-12-5,8-14 6,7-10-1,10-12-34,2-19 2,2-7 3,-8-3 30,-12 3 1,-10 10 8,-10 14 7,-5 5-10,-5 8-1,-4 5-5,-10 13-1,-12 17 1,-6 21 5,0 11 4,6 9-7,12-1-2,11-11 0,8-12 6,2-11 0,4-13-5,6-10 5,0 2 1,7-11-2,11 2-5,7-12-62,11-6-74,3-13-119,73-52-337</inkml:trace>
  <inkml:trace contextRef="#ctx1" brushRef="#br0" timeOffset="215023.2986">26946 12638 882,'-5'7'297,"3"4"-171,-2 12-42,2 4 1,7 9 5,5-5-25,7 2-29,5-7-14,7-3-7,1-5-3,-2-11 11,-4-6-2,-9-6 0,-5-7 13,-4-16-16,-6-5-4,-3-11 2,-7 4 31,-2 1 2,-5 7 23,-2 9-16,-2 9-31,-3 4-11,-4 10-7,-5 10-6,1 1 0,-3 5-1,2-3-7,2-4-77,1-4-63,-1 1-107,-59-39-481</inkml:trace>
  <inkml:trace contextRef="#ctx1" brushRef="#br0" timeOffset="215495.3256">25194 12004 352,'-2'-7'1043,"1"7"-867,-1-3-128,4 3-30,-1-1 52,3-2 23,5-4-55,13-1-8,17-11-5,23-7 14,72-23 6,51-17 5,36 2-2,-89 23-11,3 1-17,-11 2 1,-14 5 0,-16 7-15,-62 19 1,-5 0-7,-3 2 0,16-5-16,-15 8-11,-8-1-12,-11 0-3,-5 2 3,-2 1 7,-1-3-11,-8-9-112,-2-5-203,-60-54-418</inkml:trace>
  <inkml:trace contextRef="#ctx1" brushRef="#br0" timeOffset="215715.3382">25889 10542 1403,'0'-4'210,"0"4"-177,0-3-33,0 10-18,3 2-22,3 17 40,0 25 39,5 26 27,3 72-32,-6 29-14,-6-129-7,1 0-13,7 51-22,3-8-154,62 90-410</inkml:trace>
  <inkml:trace contextRef="#ctx1" brushRef="#br0" timeOffset="216245.3685">27855 10608 1482,'-5'-8'200,"0"1"-149,-5-7-50,-3 5 5,-4 4-6,0 5 14,1 10-8,-2 12-6,-5 23-6,1 18 6,3 19 0,6 8 9,8 3-3,12-18-5,12-14 20,10-18 26,11-19 28,10-12-18,7-18-23,4-18-13,6-17-7,-5-22 2,-2-15-7,-9-15-9,-12-6-11,-9 1-2,-14 2-2,-13 5 6,-11 10 3,-9 10 6,-7 16 9,-5 14 17,0 13-16,-3 12 2,-5 12-10,-5 13-2,-9 17-1,-8 12 1,-2 21 0,1 3-16,6 8-85,11 1-47,16-1-70,14-14-109,14-7-123,52 2-154</inkml:trace>
  <inkml:trace contextRef="#ctx1" brushRef="#br0" timeOffset="216442.3798">27832 10755 894,'1'2'520,"1"6"-445,5 6-58,11 13 28,3 15 33,10 9 9,2 5 1,4-2-28,-5-6-4,-3-11-22,-2-11-16,-10-8-4,-1-7-4,-5-6 11,-5-4-21,-2-1-27,-2-1-33,-2-2-63,-2 3-87,-35 9-417</inkml:trace>
  <inkml:trace contextRef="#ctx1" brushRef="#br0" timeOffset="216732.3964">27135 11689 1438,'2'0'485,"1"0"-485,7 4-3,13-1 3,29-4 65,64-21 46,79-35-29,32-15-41,-88 29-22,-12-3-2,-16 7-5,-1 2-11,-6 0 5,-1 3-5,-63 20-1,-10 7-3,-2 1-46,25-5-35,-16 6-11,-13 5-47,-12 8-79,-11 2-19,-11 12-34,-81 53-290</inkml:trace>
  <inkml:trace contextRef="#ctx1" brushRef="#br0" timeOffset="217313.4296">27893 11834 1157,'3'-6'223,"3"-2"-143,3-5-2,4 3 46,2 2-10,2-4-43,2 8-28,8 1-20,4 4-1,4 5 1,-2 7-8,0 4-9,-4 8 3,-4 6 0,-4 3-9,-5 11 1,-5 10 5,-6 9 0,-5 10-4,-5 3 7,-4 1-8,-1-7 4,1-4 1,0-6-6,-2-12 0,7-12 0,-1-15 0,2-10 0,2-10 13,-1-8 20,1-12 19,-4-14-33,0-26-19,0-21-18,6-14-8,8 0 11,3 9 14,6 16 0,-1 18-1,5 7-7,0 8 4,6 5 5,1 2 9,1 1-8,0 8-1,1-3-1,-4 3-80,0 9-97,-6 2-100,8 13-401</inkml:trace>
  <inkml:trace contextRef="#ctx1" brushRef="#br0" timeOffset="217583.4451">28567 12209 1239,'-2'1'145,"0"5"-125,-1 10-19,-2 2 13,-2 12 65,-6 9 1,-4 9-25,-1 11-14,-7 5-11,4 1-11,0-9-8,11-11-1,5-14 1,4-14-11,2-12-12,2-5-16,5-12-11,6-14-83,7-20-136,41-147-235</inkml:trace>
  <inkml:trace contextRef="#ctx1" brushRef="#br0" timeOffset="217806.4578">28636 12128 654,'3'-6'267,"0"4"-36,0-6-60,-2 8-69,2 2-78,-1 9-22,7 9 41,1 6 19,5 9-2,-2 5-5,6 9-2,-3 1-8,1 8-2,-4 2-17,-3-3-11,-1-2-8,-9-5-6,-4-4 2,-2-12-3,0-7-68,1-10-77,-1-11-112,-2-7-103,-36-31-485</inkml:trace>
  <inkml:trace contextRef="#ctx1" brushRef="#br0" timeOffset="217997.4688">28504 12525 656,'0'-3'653,"1"1"-506,5-2-84,7-6 44,8-6 23,10-8-23,5-4-49,1 0-22,-4 5-22,-6 3-7,-14 12-7,-4 1-11,-1 7-47,-2 3-100,-1 7-163,-18 28-423</inkml:trace>
  <inkml:trace contextRef="#ctx1" brushRef="#br0" timeOffset="219543.5572">22667 11665 1255,'-2'0'178,"-2"5"-178,0 12-46,-6 15 10,0 16 27,4 17 0,9 12 9,4 1 1,6 2 9,3-12-9,1-16 0,0-14 0,-1-15-1,1-13-3,-1-10 3,2-18 50,8-10-4,-1-15-19,2-14-19,-6-5-8,-9-1-1,-8 2 0,-9 2 2,-4 12 10,-7 12 44,4 13-13,0 13-12,5 6-30,-4 12-6,-5 20 6,-4 16 6,-5 21 0,4 7-5,9 0 1,9-7-1,7-11-1,7-13-1,2-15-8,0-12-11,-1-5-29,6-12 49,-3-15 19,8-15-19,0-17-1,-2-13-10,-7-9 11,-9-1-15,-14 6 15,-6 8 16,-6 19 31,-1 12-20,0 20-27,-3 15-7,-3 18-1,-5 17 8,-1 18 8,4 15-7,7 5 9,9-3-9,11-7 1,9-15-1,7-12 0,1-15-1,8-13-28,-2-12 28,5-16 3,2-16 35,1-15-7,1-17-10,-4-11-13,-12-2 4,-5-5-12,-13 2 9,-8 3-9,-3 18 0,-4 14 29,-1 21-29,3 19-5,-4 18-6,1 26 11,-7 18 6,9 23 0,2 10-6,12 0 6,11-4-5,11-14-1,1-18-11,4-21-4,0-15-30,-1-16 27,0-20 18,3-16 27,0-25-12,-3-17 3,-3-15-3,-5-64-15,-26-11 8,4 117-8,-3 9 21,-9-30 37,-2 26-28,3 27-30,1 16-10,-3 23 4,3 24 5,-5 28 1,3 71 2,16 23 7,9-118-3,2-9-6,6 43-21,8-19-23,4-16-16,-1-17-30,1-11-16,-1-11-71,36-23-408</inkml:trace>
  <inkml:trace contextRef="#ctx1" brushRef="#br0" timeOffset="221223.6533">28545 12340 703,'-2'-8'168,"2"-3"-51,-1-6 71,-1 8 7,2 4-11,0 2-44,0 3-59,0 3-42,0 0-39,3 7-9,2 13 9,4 18 7,6 17-1,1 7 6,4-3-11,0-7 0,-2-14 8,2-15-3,-1-13 7,1-9 7,0-8 4,5-8 3,3-21-20,4-22-1,-1-12-6,-11-5-7,-8 7 7,-11 10 0,-9 20-11,-4 11 2,-2 7 8,-5 13-12,0 6 5,-4 14 2,4 15 6,-2 17 6,7 11 6,6 4-10,6 0 3,9-14-4,2-14-1,5-15 12,-2-6 1,-2-13 7,5-8 4,0-10 3,3-14-27,-2-14-14,-2-10-17,-8 1 10,-3 11 12,-6 13 8,-1 18-16,-5 8 16,-8 11-10,-4 5 11,-13 18 9,-8 18 9,-1 11-3,4 8-8,17-15-7,8-13 0,10-17 0,5-12 0,4-10 9,5-3 20,8-11-2,9-15-14,2-15-10,4-12-3,-6-8-19,-10 2-4,-10 8 23,-4 19 0,-4 18 0,-2 10-4,-3 11-14,-3 2 10,-11 12 7,-1 9-5,-6 12 6,7 6 12,3 1-11,4-5 5,7 4-4,2-14-2,0-11 4,4-12-4,2-8 5,0 0-5,0-4-9,3 0-4,2-8-10,7-9-23,1-5-28,-1-11 10,-7 2-22,-8-2-5,-5 11-2,-8 11-36,-1 12 103,-6 7 26,3 6 8,1 3 13,4-4 20,9-4 8,1-4 19,3-1 7,1 0-2,1-1-14,-2 1-17,1 0-20,-1-3 2,2 2-13,-1 1-4,-1-4-7,7-3-13,3-15-4,7-11-16,3-9 21,-1 1 12,-7 11 14,-3 14 19,-9 10 1,0 6-19,-3 0-7,3 1-8,0 1 0,-1-2-1,1 3-9,-2-3-4,2 0 2,0 1 12,0-1-8,0 1 8,0-2-22,0 1-38,-3 0-71,-3 8-242,-55 44-294</inkml:trace>
  <inkml:trace contextRef="#ctx1" brushRef="#br0" timeOffset="225220.8819">29994 12365 1139,'0'0'281,"0"-2"-185,0 2-72,-3 2-23,3-1 9,-1 0 32,1 2 15,-1-2-24,1-1-20,-2 2-13,2 0-6,0 3 6,-3 2 0,-1 0 6,-3 9 7,-8 10 4,-10 18-17,-10 6-12,-4 5-113,5-10-98,18-15-134,42-48-473</inkml:trace>
  <inkml:trace contextRef="#ctx1" brushRef="#br0" timeOffset="225692.9089">30354 10728 1045,'-11'-8'252,"5"4"-125,-2-7-34,1 7-6,3 0-7,1 4-19,1 4-22,0-2-36,-6 5 6,-10 18-7,-8 17-2,-11 23 2,-20 73 4,6 31-5,15-10 5,25-51-6,3-3 1,7 0 1,-1 1 10,4-57-6,-1-4-6,4-1 0,5 42 0,2-10-11,9-5 11,3-10 0,10-13-1,5-12-47,9-15-56,5-17-37,7-25-99,87-85-280</inkml:trace>
  <inkml:trace contextRef="#ctx1" brushRef="#br0" timeOffset="226385.9486">30675 11405 950,'-1'-2'524,"0"2"-431,-1 2-93,2-1 0,-2 9-44,2 16 44,2 13 30,1 22 9,0 3-18,3 1 6,-1-1-12,4-14-1,-3-13 4,1-11-6,0-15 12,7-7 6,12-15 45,18-16-8,21-27-29,65-52-32,20-31-5,-7-21 11,-110 108 0,-3 11-11,-4 7 7,18-28-7,-16 20 5,-10 17-5,-12 13-1,-5 9-6,1 4-23,2 7-14,6 13 16,5 11 18,2 13 9,-5 14 9,-2 3-8,-4-1 24,-6-3-24,-4-8 19,-10-15-11,-6-6 22,-7-5 5,-10-10 2,-10-4-14,-7-17-9,-2-8-3,1-14 3,5-13-7,0-14-8,6-7-15,-2 0 7,2 3 8,2 6-1,1 11 1,4 11-10,1 12 4,7 9-9,4 5 1,3 12 1,5 7-1,-6 15 7,-1 13 7,-4 8 0,4 4 0,4-2-1,7-2 1,7-10-1,6-5 1,6-7-73,4-4-68,10-4-51,78-2-155</inkml:trace>
  <inkml:trace contextRef="#ctx1" brushRef="#br0" timeOffset="226820.9734">32264 10690 1188,'0'0'296,"3"-3"-178,-3 3-94,0 3-13,0 0 16,0 0-7,3 6-19,4 2 9,4 11-1,4-3-3,-3 5 6,1-2-12,-4-4-24,-2 3-63,-7-4-84,-14 4-72,-13 8-83,-107 57-355</inkml:trace>
  <inkml:trace contextRef="#ctx1" brushRef="#br0" timeOffset="227255.9983">32068 11100 288,'4'6'193,"3"2"-10,12 0 26,10 2 16,10-2-57,10-6-47,0 1-34,-1-6-39,-3 1-1,-3-2 1,-3 0-20,0 0-8,0 1 5,-1-2-23,-7 3-1,-7 4 5,-10 0-6,-8 2 0,2 4-15,-2 3 2,0 8 1,0 7 11,1 9 1,-4 7 7,-4 11 14,-2 7 26,-5 9 4,0 2-14,0 5-1,-6 1-6,4 5-7,0-3-14,-4-6-3,1-9-6,0-15 8,-1-8-7,1-3 6,1-13-6,0-3 7,-3-10-2,3-3 10,-5-7 2,-3-6 2,-6-7-17,0-7-3,-6-8-60,4-4-14,1-5-56,1-5-20,10 0-92,-2 3-73,8-61-236</inkml:trace>
  <inkml:trace contextRef="#ctx1" brushRef="#br0" timeOffset="227528.0139">32643 10873 1134,'-3'-4'273,"3"2"-146,-3-4-84,0 9-43,-2 10-12,-5 19 12,-9 24 111,-11 17-35,-7 17-20,-10 7-23,-3-3-9,-5 2-9,1-7-9,3-6 1,5-11-7,6-12-49,9-13-85,14-16-112,10-13-233,35-52-11</inkml:trace>
  <inkml:trace contextRef="#ctx1" brushRef="#br0" timeOffset="227685.0229">32399 11504 719,'0'2'767,"1"-2"-662,1 9-105,1-3 0,0 8 16,0 2 22,-2 3-2,5 4-14,0-6 1,8 1-23,8-6-54,15-10-95,115-64-577</inkml:trace>
  <inkml:trace contextRef="#ctx1" brushRef="#br0" timeOffset="228081.0455">33144 11183 1332,'-2'0'304,"2"0"-214,0 0-85,-2 2-5,2 7-47,-1 16 47,-2 13 9,-2 21 20,2 12 2,0 6-13,8-9-6,3-10-3,2-16-1,3-9 5,4-17 11,5-8 23,9-22 13,6-17-32,11-20-11,-3-14-1,-9-8-15,-11 5 8,-13 0 3,-14 4 3,-11 6 12,-11 9 6,-1 7-7,-12 13-14,-1 13-12,1 16 0,3 9-2,5 15-8,5 10 9,8 5-37,3-1-70,9-5-31,6-11-41,13-9-80,47-38-314</inkml:trace>
  <inkml:trace contextRef="#ctx1" brushRef="#br0" timeOffset="228359.0614">33592 10626 1081,'3'0'671,"0"0"-623,1 0-48,10 4 0,1 8 24,16 0 19,8 13-11,10 11-11,3 8-8,-5 13-12,-29 10-1,-18 11 0,0 6 0,0 11 28,0 52-4,-81 21 12,-16 9-13,46-73-5,35-55-9,-4-4-2,3 2-7,-20 40-108,-1-5-102,-70 72-390</inkml:trace>
  <inkml:trace contextRef="#ctx1" brushRef="#br0" timeOffset="235393.4638">21333 13628 917,'3'-12'111,"3"6"-51,9-11-42,16 7-6,17 0 1,21-9 32,63-17 41,53-11 16,54-10-21,-67 17-9,20-14-14,47 1-16,-4-5-7,39-2-7,-3 4-4,-23 8 2,16 13-8,-14-1-8,34-3-4,1-2-4,1-8 10,7-6-12,7 3 0,-12 11 1,-38 8 11,-13 7-12,-20 10 0,-16 3 6,-8 4-6,-19 9 9,-23 0-3,-20 9-5,-12 1-1,-17 2 0,-13 5 2,-51-13-2,-2 2 0,-5 0 0,30 7 0,-7-7 1,-9 1-1,-5-3 6,-8-1-5,0-3 1,-1-3-1,2 0 5,0-1-4,6-4 5,-5 0-6,-1 1 0,-3 1 0,-5 4-1,-1 4-1,0 1 0,-5 6-7,-1-2 7,1-1-1,-1 2 1,3 5 1,1-4 0,1-2 0,-2 1 1,3-1-1,-9-4-15,-4 1-24,-8-4-27,-6-14-28,-59-62-669</inkml:trace>
  <inkml:trace contextRef="#ctx1" brushRef="#br0" timeOffset="236359.519">21721 14545 479,'-9'-21'89,"1"4"-52,-7-9-5,-4 3 11,0 5 41,-1 7-39,5 3 21,8 2 24,1 1 21,8 2-70,11 3-41,17-7 12,28-4 7,95-30 26,98-37 20,63-47-13,-73 11 5,-17 2-9,18 3-4,10 9-7,-20 16 14,13 17 9,-22 14-10,-2 20-11,-8 14-21,-22 10-3,-12 6-14,6 6 6,-8-2-6,-16 7 7,1 2-2,6-7-6,-8-1 1,-10-7 5,4-10-5,-6-6 1,-8 2 4,-14 7-6,2-2 0,-3 5 0,-8-4 1,-4 4-1,-19 6 8,-57 2-8,1-2 1,-3 0-1,31 3 0,-2 0 0,-5 0-5,0-4 4,-4 1 1,-1-4 1,-5 1 8,-3 0-9,-6 3 0,-5-1 0,-4 2 0,-8 0 0,0-3 0,1 2 0,-3-1-8,-2-2-19,4 2-19,-1-4-2,3-2-30,-4 4-56,-1-1-62,-4-3-88,8-13 1</inkml:trace>
  <inkml:trace contextRef="#ctx1" brushRef="#br0" timeOffset="237576.5886">28760 14530 971,'15'-15'168,"12"-3"-103,28-17-52,62-20-4,27-26 2,15-10 40,-43 11 21,4-14-3,3 4-9,-9 2-17,-4 9-17,-17 7-1,-57 44-1,-8 4-3,-10 9-1,21-18-1,-22 15-3,-10 11-16,-10 7-18,0 3-19,0 5-8,-5 10 24,-2 15 21,-5 27 1,-16 75 0,-17 86-1,-20 24 1,9-86 7,-11-2-7,3-10 11,3-16-5,6-29 10,34-62-12,10-9-4,3-6-1,-11 21 1,12-21 5,7-14 20,3-15 79,0-12 28,0-23-115,-1-31-18,-2-80-27,-2-65 3,-19-29-4,-10 92-1,-8 11 16,-7-18 4,4 28 9,2 29 0,26 63 0,4 7 6,3 9 0,-11-24 15,9 20-3,6 13 6,5 10-24,1 6-16,6 8-21,4 18 19,12 17 11,13 30 7,36 73 0,39 52 0,16-13 6,-44-80 0,-15-7 1,-39-51 1,0-4-7,-6-2 1,24 37-1,-6-14 5,-8-14-5,-9-13-1,-11-17 0,-7-12 1,-3-6 11,-7-4 33,-5-8 24,-14-8-30,-19-6-30,-21-10-8,-71-28 5,-37-12-4,4-9-1,75 24 5,56 24-5,3 4 5,5 0-5,-29-24-1,14 4-18,10 9-20,9 14-8,12 11-109,1 21-352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41:15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5365 4174 493,'-5'-1'201,"4"1"-126,-2-3-40,1 3-23,4 0 10,-2-3 112,2-3-43,-2-4-41,1 2-20,-1 0 24,1 2 3,-1 2-24,0 4-33,0 4-13,4 1-13,4 4 17,12 9 9,10 5-1,11 11 1,5 5 0,5 2 0,0 1 6,2-2-5,2 1 0,1-3 0,-3-1 0,6-3 0,0-7 1,8-7 10,50-22-6,42-65 7,37-45-5,-65 30 1,-8 3-8,-26 13 7,-58 37 1,-8 7-8,-5 6-1,30-17-1,-14 11 0,-6 12-5,-2 8 0,3 6 5,-1 7-8,6 8 8,4 2 0,5 1-5,5 1 6,1-5 0,-3-1 0,-5-3 0,3-2 1,-1-6 9,0 0 7,5-8-1,9-2-1,7-10-1,46-17 2,18-21 1,3-12 1,-52 21-8,-48 29 4,-4 6-2,-5 7 0,29-4-11,-8 10 0,-10 10-1,-3 7 0,-5 1-1,-6 2 0,2-3 2,2-2-1,2-4 9,14-5-8,12-6 10,13-15-2,54-12-2,13-23-6,-96 31 9,-7 0-10,32-10-1,-6 1 1,-15 7 0,-7 3 0,-4 5 0,-9 4-1,-2 4 0,-2 4-6,-2 4 5,3 10-7,4 5 8,3 4 0,0 9-1,4-2 1,-3 0 0,0-2 0,-4-5 0,-4-6 1,-4-8 0,-1-2 6,3-7 0,0-4 2,6-8-1,5-7 1,-2-4-1,2-5-1,-3-3 0,-2-1 0,-7-2 3,-8 5 5,-2 3 2,-6 3 23,-5 5 0,-2 8-7,0 2-22,1 2-10,-2 4-10,-1-2-14,4 2-3,-5 0 11,0-2 16,-5 2 1,-14-2 19,-17 4-4,-19-1-7,-60 4 5,-33 1-13,-19 1 5,62-1-4,16-4-1,9-4 8,1-6-8,45 6 0,0-1 0,-1-4-1,-87 0 1,-8 5 5,-16 11-6,44 4-16,-7 9 16,-4 7 0,3 4 0,17 5 1,11-8-1,53-19 1,0-2 5,5-4-6,-30 11-2,4-6 2,7-6 1,-2-4 1,-1 1-1,-2 1 4,-1 0-4,-3 2-1,-6 4 0,-3 3 0,-4 0-5,-7 4 5,3-1 1,4 3 0,3-5 0,10-6-1,3 3 2,2-8-1,3 0-1,4-6 0,-3-1-1,1-6 1,-2 4 1,-7-1-1,-4 2-8,-9 4 8,2 2 0,0 1 0,9-4 0,7-2 1,5 2 0,8-5 1,2 4-2,3 2 0,3-2 0,5 0 0,-1 0 0,5-1 0,-1 1 1,0-1 0,-1-4 1,0 3-1,0-1 0,1 0 0,-2-3 1,-2-4 5,0 2-6,-1-4-1,-3 0 1,3-5-1,-1 4 0,2-1 0,5 3 0,5 2-1,2 5 1,6 1 1,0 2-1,0 0 0,0 0 0,2 0 0,4 4-1,-1 0-9,3 0-23,3 0-8,-1 0-8,4 4-17,6 2 25,6 3 34,13 6 7,14-4 6,13-3 4,57-6 4,28-19-4,15-21 1,-64 15-4,9-6 5,6 3-10,1 0-1,2 8 5,3-2-5,-15 7 0,-7 0 0,-1 3 0,-2 4 0,-1-1 0,-1 1-1,-49 3 0,-1-1 0,1 1 0,39-4 8,3-5-8,1 1 2,44-5 4,3 2-6,-90 10 0,-2 0 1,32 1-1,-4 3 0,-10 1 0,-1 5 0,0 0 0,4 2 0,2 1 2,7 0-1,6-3 0,3-2 0,0-2 0,4 2-1,-1-1 1,-1 0-1,-1 0 1,-8 0-1,-4 4 1,-10 0 0,-3-1-1,-2-1 0,0-1 1,6-4 0,2-2 1,6-5-1,0 1 5,3-1-5,-9 3-1,-2 4 0,-10 0 0,-10 0 1,-7 1-1,0 2 1,-1-3-1,2 0 0,6 0 1,2 0-1,3 4 0,-3-4 0,-3 7 0,-9 0-1,-10 1 0,-3-3-5,-10 0-6,-3-2-14,-3-1-7,-4 0 6,5 0 27,-4 2 1,0 0 9,-7 2-8,-2 2 7,-11 0 3,-3 5 1,-11-3-5,-4 4-7,-8 0 6,-14 1-6,-59 16 0,-38 13 0,-20 5-1,62-20 5,-9-6-4,11-9 4,14-6 4,5-4-7,-9 6-2,1-2 1,-10 7 2,-6-4-2,-7 8 1,-11 7-1,-15 8 0,-28 7-1,6 7 1,11 1-1,8 0-1,3-2 1,26-8 5,18-6-5,16-5 0,-2-8 1,7-11-1,5 4 1,4-6 5,42-7-6,7-4 0,4 2 2,-33-6-1,12-4 1,10 0-1,8-7 5,6-1 2,3 1-8,5 2 1,2 3 4,-1-1-5,8 4 0,3 3 0,1 1 0,3 1 0,-1 0-5,1-1 5,-2-2 6,-3-3-6,1-3 9,-7-4-8,0 0 0,-4-1-1,0 1 0,0 2 1,-1-1-1,-1 2 1,1-2-1,-5-7 6,3 3-6,-6-5 2,3-1-2,1 2 0,7 1-1,2 6 1,8 5-14,2 6 5,5 4-7,2 5-55,3 2-38,17 3 76,19 6 33,68 1 0,88-9 6,76-33 1,-50-6 1,4-2 4,-25-5-11,-2 5 7,4 3-1,-7 2-1,8 9 0,-2 10-5,-35 11-1,-8 14 0,0 6 1,3 3-1,-7-9 1,1-4 5,-4-8-5,-8 4 1,-34-4-1,-15 0 0,-15 0 1,-50 2-1,-3-2 1,-3 2-2,27 0 2,-12-2-1,-7 2 5,-9-2-5,-3 0 0,-9 0 0,-7 0 1,-2-2-1,-7 4 13,2-2-14,-8 0-60,-78 18-399</inkml:trace>
  <inkml:trace contextRef="#ctx0" brushRef="#br0" timeOffset="15970.9135">23842 12926 334,'0'0'132,"0"0"-102,0 0-6,-1 0 27,1 0 21,-2 2-28,2-2-1,-2 2-10,2-2-6,0 2 9,0 1 12,2 0-12,1 8 3,0 6 27,2 10-18,0-1-21,1-1-15,1-3-3,2-5-9,-1-9-21,1-2 21,1-6 11,1-4 31,3-2-3,1-11-12,3-8-11,-5-7-2,-4-11-8,-7 5-6,-4 6 0,-4 12 63,-4 14-8,-2 6-42,-6 7-12,-5 11 4,-5 5 6,-2 3-3,8 1-8,7-2-6,9-6-9,3-8 0,6-5-6,3-6-30,1-4 51,8-6 26,8-8 16,5-9-21,1-6-11,-10 2-2,-7 9 4,-9 7 18,-6 12-12,0 4 24,-3-1-27,4 3-15,-4 0 1,2 4 14,-2 0-13,3-4-2,3 3-20,1-3-11,5 4 4,0 0-20,2-1-13,4-4 60,-2-4 0,-4 1 24,0-6 6,-6-1-4,-3 2-14,-4 2 1,-5 3 34,-8 2-29,-6 8-6,-6 0 3,1 8-3,7-6-5,12-2-7,8-6 0,8-3-19,1-3-2,2-1-68,6 8-71,8-4 23,63-25-190</inkml:trace>
  <inkml:trace contextRef="#ctx0" brushRef="#br0" timeOffset="17842.0205">2804 5196 721,'-6'-10'118,"2"7"-17,-5-10-11,3 10-12,2 3-45,1 3-9,1 1 6,1-1 0,1-1-30,0 3-8,1 9-1,1 14 9,5 13 7,3 20 2,-1 17 1,0 66 7,-13 38-8,-17 31 1,9-59 4,6-8-8,14-21-5,1-87-1,4-8 0,-1-5-9,12 27 7,4-16 4,2-10 5,0-11 13,2-7 7,3-10 9,2-13-2,6-17-1,4-19-10,0-23-8,27-68-6,-13-34 0,-5 9-8,-26 63 5,-19 62-5,-5 0-1,1 4 0,0-40-15,-3 14 14,-6 5 1,-1 10 0,0 6-1,0 10 0,-1 7 0,2 13 1,1 8-2,1 3-17,-3 4-14,3 6-17,0 6 11,1 10 17,2 19 22,-1 7 10,-4 10-2,1 8 4,-4 5 9,-4 5 4,-1 12-11,-1 3-4,-1 59-8,11-104 4,-1 50-5,4-11 7,2-19-8,5-17-25,4-20-41,1-12-33,5-7-30,10-19 24,78-86-92</inkml:trace>
  <inkml:trace contextRef="#ctx0" brushRef="#br0" timeOffset="18096.035">3703 5883 821,'-2'0'235,"1"0"-76,-2 0-129,3 1-30,0 10-25,-2 6 24,0 12 1,-2 13 2,-1 14 8,-3 10-1,-1 12 0,-5 8 0,-5 2-3,0-1 3,-1-9 0,4-17 0,5-16-9,9-16-28,4-11-73,2-14-70,4-8 21,4-15 71,37-90-94</inkml:trace>
  <inkml:trace contextRef="#ctx0" brushRef="#br0" timeOffset="18352.0497">3757 5895 765,'-1'-3'285,"1"3"-104,-3-2-154,3 7-27,2 4-63,0 11 17,8 16 46,3 20 32,2 19 1,4 14-3,2 4-11,0-11-5,-1-15-7,-1-16 1,-8-16-7,0-2 12,-3-11-1,-1 1-12,-3-9-63,-4-2-58,-4-9-68,-3-6 117,-10-4-138,-65-53-349</inkml:trace>
  <inkml:trace contextRef="#ctx0" brushRef="#br0" timeOffset="18525.0596">3681 6399 646,'-8'-4'237,"8"1"-32,-6 0-31,6-1-31,0 4-16,3-1-34,0-6-76,1 3-17,6-2-50,3-2 50,7-10 2,13-4-2,9-6-108,5-6-48,6-4-135,75-65-87</inkml:trace>
  <inkml:trace contextRef="#ctx0" brushRef="#br0" timeOffset="18728.0712">4390 5826 787,'2'-1'206,"-1"1"-151,3-3-26,3 0 71,2-4 29,12-1-54,11-4-43,13-4-20,19-1-6,53-17 1,21-11-7,-103 32-33,-5 5-64,28-7-95,-19 8-108,-16 37-353</inkml:trace>
  <inkml:trace contextRef="#ctx0" brushRef="#br0" timeOffset="18944.0835">4447 6522 1074,'4'0'215,"-2"0"-215,8-3 6,4-1 25,10 1 70,4-7-19,2 4-20,6 0-32,8-1-21,7-2 3,14-5-5,45-20 2,20-19-9,4-6-69,-46 28-90,-3-1-291</inkml:trace>
  <inkml:trace contextRef="#ctx0" brushRef="#br0" timeOffset="19975.1425">6415 5034 630,'-6'-12'240,"0"2"-111,-12-10-51,2 4-33,-8 3-17,-2 3-7,-6 2-19,-1 4 7,6 4 31,3 3-13,11 0-7,3 5-15,-2 0-5,4 2-2,0 6 2,-6 3-8,4 6 7,0 1 0,0 1 1,1 5-17,-1 3 7,6 4-4,2 4 14,4 8-12,6 4 12,3-1 0,3 2 9,2 3 8,5 0-2,-3-3-5,0-4 5,-4 5 3,-3 4 5,-2 4 10,-4 9-8,-3 11-2,1 8-11,-1 65-5,-2-106-1,0 55 11,0-10 1,-2-8-11,2-10 1,-2-6-8,-3-6 2,-1-10 14,-3-7 4,-4-2-4,-3-9 8,-7-8 20,-4-5 4,-3-9-12,-7-3-12,-2-8-12,-2-6 4,3-14-16,0-4-10,2-12-82,6-8-86,5-11-140,3-80-171</inkml:trace>
  <inkml:trace contextRef="#ctx0" brushRef="#br0" timeOffset="20280.1599">6746 6244 1011,'-1'1'222,"-1"4"-222,-2 2-41,-5 6 19,-2 16 22,-8 12 54,-11 18-12,-2 5-8,-1 8-8,0 1-8,1-2 0,7-5-9,-1-9 4,3-4-2,1-6 1,3-8-5,4-6-5,6-11-2,5-8-59,4-2-71,4-9-101,2-6-59,37-54 67</inkml:trace>
  <inkml:trace contextRef="#ctx0" brushRef="#br0" timeOffset="20522.1738">6759 6395 894,'-1'-3'281,"0"6"-193,-1-3-88,2 5-10,3 10-62,3 8 72,4 20 59,-1 17-17,5 14-14,-4 5-8,4 4-8,-2 0-2,0-15 2,1-15-3,-3-9 3,-3-14-12,-4-11-16,-1-8-109,-4-6-35,-5-9 137,-3-12-182,-42-81-354</inkml:trace>
  <inkml:trace contextRef="#ctx0" brushRef="#br0" timeOffset="20682.1829">6710 6802 579,'-10'-3'173,"3"2"-47,-10-7 12,11 5 51,3 2-21,3-1-51,3 2-80,3-1-37,3-5-48,6 6 11,10-4 37,12-9 0,8-4-16,6-11-95,-5-4-108,27-50-138</inkml:trace>
  <inkml:trace contextRef="#ctx0" brushRef="#br0" timeOffset="21587.2347">6506 5208 747,'0'0'216,"0"0"-166,0 4-50,0-4-39,0 6-5,2 4 43,1 7 1,5 5 0,1 5 8,-3 1-2,5 0 4,-1 1 5,2-6-4,1-1 1,2-5 1,6-7 8,6-4 11,13-13 29,20-18-5,7-17-17,55-57-9,11-32-18,-91 86-11,-6 7 0,35-37 9,-14 13-4,-18 15-4,-12 21-1,-14 10 11,-10 11-12,-1 9-5,1 3-16,1 6-13,5 10 7,2 6 16,-5 11 11,0 3 12,-3 3 0,-1 0 1,-6-1 1,0-3 2,-2-11-4,-4-8 14,0-7 32,-5-10 49,-6 1-10,-7-3-35,-5-7-25,-1-5-11,1-10-5,-1-2-7,2-11-13,1-2 9,1 0-4,-4 0-6,2 3 0,-3 5 0,0 5-1,1 6-7,-2 6 7,-2 1-7,-2 6 7,5 2 1,10 3 1,5 0-1,10-3 0,3 1-6,3 2 0,0 2-6,-1 2 0,-1 4 3,-2 6 0,2 2-2,1 2 1,1 0 4,2-1-6,2-9-29,3 2-20,0-6 7,2-3-9,0-2-36,0 1-30,-1 4-12,-2-4-53,-2-3-92</inkml:trace>
  <inkml:trace contextRef="#ctx0" brushRef="#br0" timeOffset="24146.3811">11144 2627 779,'-4'-5'249,"1"3"-77,-4-2-67,4 3-61,1 2-44,1 2-27,-1 0-7,2 5 19,0 11 9,2 11 6,4 9-2,5 13 2,2 9 0,1 6 6,4 5-4,-2-1 4,3-3-6,0-7 0,-2-12 0,3-15 0,1-12 8,7-12 31,7-13 30,10-16 14,11-22-23,13-24-24,8-18-15,5-11-11,49-55-2,6 4 1,-9 41-9,-90 85-1,1 3-5,-1 3 5,35-6-7,-5 13 2,-7 9-1,-11 11-5,-13 7-5,-11 6-16,-7-1-6,-9 4 17,-1 3 7,-6-2 14,-6-1 1,-3-3 0,-1 2 9,-7-1 8,-3-5 29,-10-4 22,-5 0-1,-7-8-13,-5-7-13,-6-8-1,-2-7-22,3-15-3,-3-3-1,-3-9-7,0-4-6,2-4 0,-1 3-1,1 0 1,3 7-1,4 1 6,4 9-6,5 3 0,2 7-2,3 5-14,1 7 4,1 4-2,0 6 7,-4 7-4,1 5 10,-1 3 1,5 1 0,4-4 0,8-7-6,6-1 5,8-5-15,3 0-32,1 7-66,5 8-35,4 15-26,8 6-25,75 92-119</inkml:trace>
  <inkml:trace contextRef="#ctx0" brushRef="#br0" timeOffset="24419.3967">13404 2255 1216,'-2'-5'255,"2"2"-127,-2-3-128,4 8-44,1 2-31,2 8 35,0 3 31,8 6 9,-1 3 0,-3 0-14,-3-1-77,-7 1-94,-12 4 67,-20 7 86,-20 12-149,-168 84-446</inkml:trace>
  <inkml:trace contextRef="#ctx0" brushRef="#br0" timeOffset="24755.4159">13090 2743 483,'28'-4'102,"2"-1"-15,31-9-15,5 2 31,0-8 14,-5 1-12,1-1-6,-10 5-33,1 5-21,-3 8-33,-5 7-12,-2 13 9,-4 4-6,-2 5-3,-8 4-7,-4 8-11,-4-1-15,-9 7-3,-3 10 14,-8 2 22,-6 11 49,-9 10 5,-11 9 23,-9 3-17,-18 4-23,-4-5-16,-2-7-7,3-11-5,16-22 0,15-16-8,9-18 0,9-12 29,3-15 24,-6-8-54,3-16-96,2-25-115,41-206-250</inkml:trace>
  <inkml:trace contextRef="#ctx0" brushRef="#br0" timeOffset="24967.428">13760 2425 1144,'-2'1'155,"-1"3"-155,-2 3-41,-6 13 38,-6 8 3,-17 17 77,-11 15-14,-9 14-24,-13 12-17,-40 62-5,-2 21-7,17-5-10,69-128-72,10-11-126,7-5-36,13 21-138</inkml:trace>
  <inkml:trace contextRef="#ctx0" brushRef="#br0" timeOffset="25133.4375">13442 3112 1230,'0'0'305,"3"3"-263,-6 0-42,6-2-26,1 6 8,5 4-1,8 15-1,12 3-47,16 1-34,15-11-70,146-45-151</inkml:trace>
  <inkml:trace contextRef="#ctx0" brushRef="#br0" timeOffset="25499.4585">14359 2790 1137,'-8'-2'245,"0"4"-166,-11 6-72,-5 15-7,-4 17-1,-4 14-9,3 12-5,12 10-6,11-3-6,12-7 6,7-9 12,10-16 9,2-13 18,3-11 0,4-13 10,7-16 52,10-21-22,8-22-22,36-73-15,-16-32-15,-67 114-5,-1 6-1,0-39-1,-17 14-15,-11 19 2,-12 10 14,-11 12 29,-6 13-19,-5 8 2,-1 14-12,3 18-6,8 14 5,7 16-69,12 15-131,15 7-293,58 60 2</inkml:trace>
  <inkml:trace contextRef="#ctx0" brushRef="#br0" timeOffset="26482.5147">11104 3821 184,'-10'-9'744,"1"1"-558,-6-1-52,6 3-64,4 6-17,2 0-8,3 0-21,2 1-24,-1-1-17,4 0-26,2 5 4,16 2 39,14 6 4,63 6 59,62-6 9,73-25-9,-33 2-15,18-3-15,22-9-12,29-4-3,-1-4-7,12 0-4,-25-4 1,-20 0 2,-13 4 4,-39 6-2,-19 5-5,-22 3 2,-23 8 0,-27-2-8,-54 6 0,-6-3 1,-6 3-2,30-1 1,-16-2 7,-16 1-8,-11 5 2,-9-2-1,-4 3 13,-4 0 29,2 0 17,0 0-13,-3 0-8,3 0 1,0 0-7,0-2-13,0 2-8,0-2-6,3 2 0,-3 0-5,0 0 0,0 0 0,0 0-1,0 0 1,-3 0-1,2 0-10,-1 2-17,-5-6-2,-8 0-7,-3-4-76,-11 0-77,-5 7-116,-91 5-530</inkml:trace>
  <inkml:trace contextRef="#ctx0" brushRef="#br0" timeOffset="29404.6818">7884 5647 121,'-7'-3'632,"-2"0"-401,0-2-66,3 4-15,2-2-24,4 0-10,1 2-19,4-2-79,-1 0-18,5-1 0,10-4 0,10 0 39,5-3-10,9-3-1,-1 2-11,5-3-4,3 0-7,4-4-6,8-3-1,6-5 1,0 3 0,-8-1 0,-6 2-44,-14 12 19,-16 2-94,-11 7 47,-13 4-4,-4-1-53,-13 6 58,-15 4-152,-19 13-71,-142 60-326</inkml:trace>
  <inkml:trace contextRef="#ctx0" brushRef="#br0" timeOffset="29658.6964">7993 5584 630,'-2'0'211,"1"1"-115,-3-1-87,3 6-9,0 3-9,-3 5 9,1 12 42,3 10 30,0 16-16,0 10 10,3 11-9,-2 14-33,-2 6-3,-2-2 3,1-7-12,2-10 0,2-15-3,1-15-9,2-14 0,0-11-29,0-7-134,1-8-89,0-5-69,-2-58 145</inkml:trace>
  <inkml:trace contextRef="#ctx0" brushRef="#br0" timeOffset="29847.7072">8035 6012 744,'9'-11'201,"1"2"-93,8-7-47,9 7 10,8-1 23,6-1 5,7-1-28,6 2-20,-1 1-32,-2 2-5,-7 3-14,-9 1-26,-11 6-84,-9 5-88,-13 6-287,-19 13 292,-117 95-259</inkml:trace>
  <inkml:trace contextRef="#ctx0" brushRef="#br0" timeOffset="30087.7209">7889 6538 1069,'-2'-3'255,"4"2"-123,0-3-132,4 0 0,8-6 38,18-6 34,13-5 8,17-7-38,6 2-12,0 0-29,0 1 1,-6 4-2,-4-3-15,-2-3-18,-6 1-5,-7-3-28,-12 7-7,-13-1-2,-11 4 9,-11-8-98,-5-5-152,-52-86-395</inkml:trace>
  <inkml:trace contextRef="#ctx0" brushRef="#br0" timeOffset="30732.7578">7595 5312 871,'-11'-14'201,"4"6"-33,-5-8-45,9 3-21,6 9-37,3 0-53,13-5 3,14-7 21,20-4 19,63-18-8,30 3-19,-8 8-7,-98 23-13,-6 0-2,-1 0-5,29-3 7,-2 0-8,-3 1 0,-3 0 1,2-4-1,-2 1 9,0-1-7,-3 2 4,-2-4-6,-9-1 0,-9 1 1,-7 4 7,-13 0-7,-7 5 12,-7 3 2,-3-1 47,-4-5-16,-10-3-37,-5-7 6,-12 2-6,-7-2-1,-2 3-7,-1 3 1,5 0 4,7-2-5,7 5 1,8-3 7,4 3-3,6 1-5,7 5 0,0-2-1,7 3-26,1 0-39,5 4-29,14 2 68,13 8 26,14 0 18,7 7-16,2-1 11,-9 9-2,-5 0-11,-7 2 0,-8 2 0,-6 3 0,-6-1-17,-9-2 16,-10 5-9,-7 1 10,-12 3-1,-6 13-11,-5 9-118,3 7-104,15 4-147,21 59-501</inkml:trace>
  <inkml:trace contextRef="#ctx0" brushRef="#br0" timeOffset="30965.7711">9549 5812 1281,'-2'0'261,"2"3"-261,-1 1-5,-2-1-28,1 0 33,0-2 75,0-1 30,2 3-60,0-3-19,0 0-14,2-3-12,-1 2 0,2-2-11,0 3-73,2 4-142,4 7 59,30 31-328</inkml:trace>
  <inkml:trace contextRef="#ctx0" brushRef="#br0" timeOffset="31332.7921">10482 5565 905,'-16'-22'324,"-2"-1"-215,-18-18-59,-5 1-26,-6 2 1,0 0-2,0 6 4,8 13-14,9 1 5,3 13-18,5 8 1,2 13-1,0 13-7,4 17 5,-2 17-8,3 19 1,4 5 8,7 10 0,5-4 0,5-8-15,7-15 0,5-14-2,4-15-3,2-12 21,2-10 1,1-16 10,8-12 17,4-21-14,5-23-14,4-18-60,29-69-78,-7-30-93,-34-45-104</inkml:trace>
  <inkml:trace contextRef="#ctx0" brushRef="#br0" timeOffset="31558.805">10553 4376 938,'-1'-2'223,"1"5"-196,-3 12-27,-3 23-27,-4 32 27,-11 97 35,-10 71 25,-8 18 3,13-67-11,3-5-26,3-20-5,27-44-6,3-81-9,3-6-6,2-7-14,18 25-97,11-26-36,7-21-132,88-116-463</inkml:trace>
  <inkml:trace contextRef="#ctx0" brushRef="#br0" timeOffset="31871.8229">11094 5159 1342,'0'0'251,"-2"8"-251,1 9 0,-4 18-24,-2 13 24,-4 24 7,-1 11 11,-11 64-4,-3 13 5,-12 0-1,24-114-7,4-2-1,4-8-8,-7 26-2,9-19-6,5-20-24,7-15-4,3-6 34,14-8 9,15-10 46,18-16-26,15-18-10,4-9-19,0-3-6,-8 5-37,-11 8-19,-13 1-32,-18 8-64,-18 2-130,-48-91-443</inkml:trace>
  <inkml:trace contextRef="#ctx0" brushRef="#br0" timeOffset="32398.8531">10740 4965 982,'-15'-15'241,"5"5"-103,-11-15-48,10 12 30,7 3 5,5 2-50,5 4-75,9-2-33,21-3 33,13-3 48,23-1-8,47-7-13,9 8-3,-90 12-4,-3 0-4,31 0-5,-4 2-10,-13-4 8,-7 0-9,-14 1 0,-11-2 1,-10 3 14,-9 0-9,-5-6 1,-2-8 19,-11-11-26,-8-8 1,-12-5-1,0 2 14,1 5-2,9 6 0,14 11-6,6 4-6,10 7 0,4 3-45,2-3-42,5 9-15,4 6 87,9 8 15,4 9 13,5 7-5,-1 9-1,0 0-1,-6 4 3,-1 2-8,-7-6 0,0-3 5,-9-1-6,-6-1-1,-8-5 0,-15 7-44,-18 5-15,-27 8-114,-204 114-178</inkml:trace>
  <inkml:trace contextRef="#ctx0" brushRef="#br0" timeOffset="33044.89">9514 5973 724,'1'-6'183,"1"-4"-69,5-6-12,-1 1 12,1 1 9,-7 10-16,2-3-23,-4 7-51,-1 3-33,-1-3-12,1 4 12,2-8 48,-4 0 1,1-1-14,-2-6-23,-1-2-12,-4-1-21,1-6-39,-7 5 25,4-5-11,0 8 28,2 7 3,6 3 7,4 2-5,1 3-37,0 7 24,0 9 26,3 3 1,1 8 4,8-2-5,-1-8-25,-1-9 13,-1-6 12,-4-5 31,-3-1 4,-2-5 17,4-3 4,-4-8-40,-4-4-1,3-1-15,-4 2 1,-2 11-1,4 5 13,0 4-12,3 0-1,0 3-1,0-2-73,2 7-124,4 9-21,13 44-292</inkml:trace>
  <inkml:trace contextRef="#ctx0" brushRef="#br0" timeOffset="41035.3471">12453 6575 759,'-3'-1'219,"0"-3"-51,-3 1-52,4 3-58,4 0-23,-2 0-2,0 0 1,1 3-2,-1-3-14,-1 4-6,2 1-5,2 2 4,-1 5-1,-2 9 2,-5 4 2,-4 6 5,-8 6-1,-13-3 2,-4-3-20,6-8-84,0-15-30,13-17-56,18-130-484</inkml:trace>
  <inkml:trace contextRef="#ctx0" brushRef="#br0" timeOffset="41222.3578">12511 5602 1143,'-6'-4'268,"4"4"-104,-7-3-113,8 4-51,1 8-24,-3 1 24,3 7 0,0 6 0,6-1 0,3 5-1,6 1-55,8 3-206,68 18-248</inkml:trace>
  <inkml:trace contextRef="#ctx0" brushRef="#br0" timeOffset="41553.3767">13532 5290 1552,'-10'-19'108,"8"8"-1,-9-18-107,11 28-131,0 1 49,0 1 82,0-1 79,0 0 33,1-1-62,4-1-50,1 0-41,13-3 41,19-4 41,23-7-10,15-1-17,5 2-7,-2 4-7,-6-1-28,-6 3-59,-6-1-15,-9 0-66,-11-2 18,-16 2-83,-15 5 35,-62-7-121</inkml:trace>
  <inkml:trace contextRef="#ctx0" brushRef="#br0" timeOffset="41934.3985">13603 5240 966,'0'0'276,"0"1"-213,3 5-63,1 7-21,5 13 21,-1 14 36,1 17 21,-2 17 18,-11 15-13,-14 65-19,-13 13-20,20-115-11,7-14-5,-8 39-7,9-28-4,6-26-37,1-11-64,1-12-61,-1-6-19,4-17-2,3-17-106,0-17 53,0-13 50,-1-3 190,2 5 202,1 12 13,8 12-23,4 18-74,11 6-28,4 7 2,1 5-10,2 8-23,-4 1-13,-1 6-8,-6-1-20,-4 1-18,-4-1-6,-7 8-176,-2 27-164</inkml:trace>
  <inkml:trace contextRef="#ctx0" brushRef="#br0" timeOffset="42162.4115">13404 6291 1101,'1'-7'292,"9"-1"-190,24-13-63,26-5-4,74-29 20,20 3-4,-113 42-22,-2 0-8,33-6-14,-15 3-7,-14 0 0,-16 2-18,-14 1-15,-5-5 15,-11-4-90,-6-10-96,-46-76-177</inkml:trace>
  <inkml:trace contextRef="#ctx0" brushRef="#br0" timeOffset="42777.4467">13105 5067 983,'-15'-16'156,"3"2"21,-7-5-24,8 3-39,11 9-30,3 2-84,14 0-33,23-4 33,63-6 39,73-7-1,40 12-8,-69 9-14,-37 4-6,-16-1-9,-58 0 6,-1-1-1,-2-1-6,34-1 1,-3-3 0,0-2-1,-2-4 9,-7 0-9,-3-9 0,-4 0 14,-8-9 2,-6-5-4,-13 1 3,-10 1-4,-11 4-11,-9 3 0,-7-1 23,-8-1 5,-15-3-13,-11 1-14,-12 7 10,-1 1-11,3 5 8,17 5-2,18 0 3,10 4-8,14 4-1,6 0-35,4 4-71,5 6 23,19 6 79,9 11 4,13 7 12,3 5 3,0 4-9,-10 7-5,-11-2 4,-6 5-4,-5-7-1,-1 2 6,-1-3-6,-8-4-5,-5-3-4,-8-2-1,-8-2 10,-12 0 34,-11 11-4,-19 4-10,-13 5-20,-4 3-91,1-3-76,20 3-115,24 53-187</inkml:trace>
  <inkml:trace contextRef="#ctx0" brushRef="#br0" timeOffset="42958.4571">15113 5476 835,'9'0'157,"4"3"-104,14-2-10,11 2 55,5-3-10,4-7-32,0-2-26,-2-5-11,-2 0-19,-6-5-46,-9 1-127,2-17-113</inkml:trace>
  <inkml:trace contextRef="#ctx0" brushRef="#br0" timeOffset="43142.4676">14925 5975 997,'2'1'293,"5"3"-293,14 5-23,14-4 23,13 2 60,11-12-4,9-8-8,4-10-18,46-25-12,-77 28-18,36-21-77,-8 2-178,57-83-291</inkml:trace>
  <inkml:trace contextRef="#ctx0" brushRef="#br0" timeOffset="43390.4818">15769 5085 1382,'3'-8'251,"3"4"-248,18-12 10,15-1-13,22-9 21,72-23 15,49-14 0,-3 1-4,-80 13-11,-58 31-5,-6-2-7,-6 6-8,27-19-1,-13 7-12,-12 6-90,-11 5-87,-19 1-63,-80-9-350</inkml:trace>
  <inkml:trace contextRef="#ctx0" brushRef="#br0" timeOffset="43857.5085">15840 4967 878,'1'3'461,"5"-3"-461,5 3-156,8 0 156,12 1 57,17 5 57,58-2-3,39-5-29,-6 0-44,-105-2-14,-7 0-15,-6 2-2,20 0 1,-16 0-8,-13 4 0,-4 3-90,-8 4-74,-9 10 53,-12 15 81,-20 16 30,-24 18 21,-63 56-4,-18 6-4,110-95-5,6-4-8,-24 30 0,16-14 0,18-14-1,13-15 0,4-4-11,7-13-2,5-1 14,8-4 71,18-2 76,19-4-12,65-17-26,36-17-35,-17 7-23,-98 22-11,2 3-16,-3 4-12,31-6 3,-11 6-4,-21 4-11,-19 0-11,-16 4-45,-6-4-10,-3 3-21,1 0-61,-2 0-46,-2 3 32,-33 20-192</inkml:trace>
  <inkml:trace contextRef="#ctx0" brushRef="#br0" timeOffset="44396.5393">16077 5879 1293,'3'0'279,"-2"0"-279,2 0-7,0 0-8,0 2 15,4 1 19,-4 3-19,4 4-49,-4 5-80,-6 4-5,-7 8 19,-16 10 62,-10 10 13,-7 6-32,-1-4 24,12-6 10,11-14 20,12-12-10,13-10-28,7-10-52,13-5 108,13-5 83,15-4-14,9-2 15,0 1 4,-10 9 7,-15 9-40,-21 11-55,-6 6 0,-9 9 0,-6 14 42,-7 15 15,-11 3 12,-2 9-12,2-8-27,8-17-22,9-10-8,9-9-23,9-11-5,5-5 28,11-7 37,10-9-37,11-12-31,7-13-236,93-88-39</inkml:trace>
  <inkml:trace contextRef="#ctx0" brushRef="#br0" timeOffset="44564.5489">16531 6206 817,'0'0'272,"4"-1"-103,-1-2-98,1 1-17,9-2-20,6 0-7,15-2-13,10 0-14,4 3-29,-2 3-101,-13 7-59,-19 4-18,-20 8-86,-97 89 179</inkml:trace>
  <inkml:trace contextRef="#ctx0" brushRef="#br0" timeOffset="44704.5569">16490 6574 854,'22'-13'252,"5"5"-108,32-15-30,5-3-57,10 1-29,-3-3-13,-9-1-15,-6 2-108,-6-5-186,36-66-296</inkml:trace>
  <inkml:trace contextRef="#ctx0" brushRef="#br0" timeOffset="44911.5688">17052 6137 1132,'-3'28'107,"-1"12"-49,-3 84 41,1-76-28,-4 54-40,-4-11-14,6-8 1,4-14-18,4-14-26,0-12-26,2-17-8,-2-12-12,-4-13 22,-7-12-91,-55-74-564</inkml:trace>
  <inkml:trace contextRef="#ctx0" brushRef="#br0" timeOffset="45619.6093">16016 4169 1101,'0'-8'231,"1"0"-101,2-2-86,2 6-2,8-1-29,14-8-11,13 4 2,9-1-4,1 6 0,-8-3-1,-17 10-14,-11 1 0,-9 3-21,-5 0-27,-4 2 2,0 7-7,-10 4 68,-8 5 5,-14 8 29,1-1-34,4-3-9,16-10-9,10-12-69,12-4-70,7 0 79,7 3 78,12 1 15,4-3 3,2 0-17,-4 1 22,-5 2-5,-10 7 24,-3-2 27,-4 6-36,-3-1-33,-5 2 12,-2-5 0,-2 2-6,-2-3-6,-4 0 1,-8 6 24,-14 10 23,-16 13-8,-55 40-40,59-52-133,-24 26-200,11 11-408</inkml:trace>
  <inkml:trace contextRef="#ctx0" brushRef="#br0" timeOffset="46256.6457">17455 4757 653,'0'-18'472,"3"4"-250,6-13-105,18 2-73,17 1-32,14-5-2,13 3 4,0 7-1,-8 4-11,-4 8-1,-9-1 1,-7 4-2,-9-3-20,-4 1-61,-9 3-106,-13 0-149,-47 12-5</inkml:trace>
  <inkml:trace contextRef="#ctx0" brushRef="#br0" timeOffset="46478.6584">17584 4721 717,'0'0'287,"1"3"-251,-1 7-36,5 7-27,-2 18 27,4 14 36,0 12 24,-4 16 15,-3 7-38,-3 10-13,-7 2-10,-2 0-1,-4-14-13,4-7-7,0-22-43,3-14-98,8-19-37,4-17-71,16-53 7</inkml:trace>
  <inkml:trace contextRef="#ctx0" brushRef="#br0" timeOffset="46644.6679">17518 5274 745,'-2'-14'276,"4"7"-52,5-15-86,13 6-101,12-7-8,12-5-5,16-1-3,7 2-11,10 4-1,-11 5-9,-8 10 0,-20 8-42,-12 14-207,-23 15-220,-100 113 213</inkml:trace>
  <inkml:trace contextRef="#ctx0" brushRef="#br0" timeOffset="46831.6786">17553 5667 1029,'0'0'234,"1"0"-132,2 0-56,1-4 4,4 4 19,6 0-12,0 0-29,12-2-14,11-2-5,12-8 0,10-2-9,10-12-42,49-26-137,59-38-327</inkml:trace>
  <inkml:trace contextRef="#ctx0" brushRef="#br0" timeOffset="47236.7018">18663 5030 1312,'0'0'224,"-2"0"-178,2 3-46,-3 0-67,-3 6-52,-9 13 80,-12 11 38,-15 12 1,-11 8-121,-1-2-82,12-14 22,16-11 88,20-19 45,10-6-21,5-2 12,6-3 57,7-3 34,8-3-7,6 1 2,-4 0 41,-2 8-8,-6 6-33,-9 9-29,-7 10-3,-5 11 3,-8 9 37,-7 12-2,-9 7 20,0 1-4,-3-3-15,10-8-18,10-14-18,6-9-18,7-12 5,4-5 13,5-6 38,0-8-7,12-14-31,5-17-195,51-123-505</inkml:trace>
  <inkml:trace contextRef="#ctx0" brushRef="#br0" timeOffset="47940.742">17201 4492 850,'-8'-7'197,"2"-1"-77,-3-9-20,1 6 13,1-3-22,3 1-4,-2-1-3,1-2-9,4 4-25,1-1-8,2 6-42,6 2-21,14-3-2,22 1 23,67-8 32,70-12-31,34-1 5,-76 3-4,-1-1 16,-11-7-12,-22 0-6,-69 23 0,-11-2 2,-11 5-1,19-5 0,-24 5 8,-6 4 0,-3 6-8,-2-3 1,0 0-2,-3 0-15,2 0 15,-7-7 36,-2-3-9,-6-5-14,-9-12 3,-11 0-16,-6-3-1,-6-2 0,3 3 0,0 1 0,9 7 1,8 2 2,15 10-1,7 3-1,8 4-9,4 4-40,6 4-52,9 7 26,9 8 42,12 6 33,6 4 29,12 2-15,-6 3-4,-2-3-1,-3-2-7,-11 1-2,-6-3 6,-8-1-6,-6-5 0,-10-3-6,-5 0-2,-4-8 8,-11 7-11,-12 3 10,-20 12-21,-23 14-163,-167 87-340</inkml:trace>
  <inkml:trace contextRef="#ctx0" brushRef="#br0" timeOffset="54498.1171">2248 9790 556,'-11'-10'165,"4"0"-91,-6-5-4,6 5 49,2 10-31,4 0-76,0 6-12,1-2-36,2 7 11,4 13 10,7 18 15,-2 20 14,3 21 16,-1 72-6,-12 16 0,3-119-11,-1-3-5,5 51-7,9-8 11,3-5-11,7-13-1,6-7-6,4-18-30,9-18 20,5-21 16,7-29 40,10-28 23,1-26-12,36-78-18,-17-22-18,-21-17 0,-42 50-12,-1 2-3,-13 10-12,-10 18-2,-5 73 14,-6 9 0,1 7 20,-8-22 38,2 22 13,2 10-35,5 11-30,3 9-6,4 12-18,-2 22 0,3 22 9,7 73 9,10 44 15,4 20-9,-9-75 2,2-11-7,-4-7 11,-1 1-11,1-6-1,-2-55 7,-1-8-7,1-9-17,11 31-85,9-30-127,8-26 130,12-33-35,105-179-178</inkml:trace>
  <inkml:trace contextRef="#ctx0" brushRef="#br0" timeOffset="54715.1295">3540 10177 915,'-5'7'174,"-1"9"-135,-7 16-33,-1 16-5,-6 17 5,1 20-5,-11 66 1,-3 37 4,3 4 9,15-87-9,13-81-5,0-8-1,2-6 0,4 10-75,2-16-183,8-14 17,53-111 59</inkml:trace>
  <inkml:trace contextRef="#ctx0" brushRef="#br0" timeOffset="54947.1428">3628 10135 639,'-1'-3'530,"-1"3"-345,0 0-185,6 14-30,2 13 0,7 14 30,5 22 31,2 21 17,9 66-18,1 32-4,-6 6-7,-10-82-13,-7-65 12,-1-14-18,-2-11-16,8 23-46,-8-23-34,1-8-78,-8-10 111,-36-37-33</inkml:trace>
  <inkml:trace contextRef="#ctx0" brushRef="#br0" timeOffset="55130.1532">3428 10715 898,'-9'-6'280,"5"2"-94,-4-5-78,6 6-22,5-3-67,2 2-19,4 1-36,11 0 36,11-3 11,11-4 14,8-1-25,5-1-70,-2-4-109,-5 2-58,74-34-106</inkml:trace>
  <inkml:trace contextRef="#ctx0" brushRef="#br0" timeOffset="55348.1657">4097 10210 1043,'-1'-6'325,"2"5"-166,4-7-132,13 0-21,15-6 24,12-9 33,12-2-22,2 2-11,0 1-22,-5 7-8,-5 0 0,-5 4 0,-10 0-24,-7 7-39,-12 6-129,-10 13-367,-52 72-41</inkml:trace>
  <inkml:trace contextRef="#ctx0" brushRef="#br0" timeOffset="55564.1781">4114 10754 1211,'-4'-5'265,"1"2"-106,1-4-159,14 0-13,12-3 13,25-7 28,53-24 4,30-3-13,2 9-1,-94 27-4,4-5-14,-4 4-36,40-11-94,-9 5-107,44 3-297</inkml:trace>
  <inkml:trace contextRef="#ctx0" brushRef="#br0" timeOffset="56487.2309">6138 9077 382,'-17'-14'566,"0"2"-391,-17-13-62,-2 8-43,1 1 4,3 0 11,-1 5-29,3 2-28,5 0-13,5 5-7,6 2-7,-1 0 8,3 4-9,0 4 0,-6 1-1,-2 3-4,0 2 4,0 4 1,-2 0 0,7 1-1,2 2-6,2 3-1,7 5 8,-1 4-14,4 3 14,1 1-14,1 6 13,2 7 1,2 4 0,1 7 9,0 1 5,1 0-4,1-1 5,1-6-4,0 1-2,6 0 0,-3 5 1,8 1 1,-6-1-10,2 6 17,-1 0-11,0 2 4,-5-3-4,1 5 2,-1-5-8,-2-4 6,1-1-2,0-3-4,0 1 10,0 2-2,-2 4-9,4 1-1,-1 3 1,-1 3 2,0 5 7,-2 0-8,0-1 5,0-4 1,-7-6 1,0-2-2,-4-1 12,-3-9-11,1-4 8,-3-7 2,-4-6-4,3-5-2,-1-5 2,-2-3 1,-4-5 4,-4-1-3,-7 0-2,-8-5 1,-7-5-8,-6-12-6,-7-9-24,-4-9-36,6-11-12,7 0-20,14-2-55,17-5-225,51-86-548</inkml:trace>
  <inkml:trace contextRef="#ctx0" brushRef="#br0" timeOffset="57059.2636">6749 11097 1081,'0'0'258,"0"0"-151,0 0-107,2 0-71,-1 0-56,4 0 4,2-1-3,9-10-153</inkml:trace>
  <inkml:trace contextRef="#ctx0" brushRef="#br0" timeOffset="58812.3639">5442 9130 600,'-9'-8'129,"4"8"-30,-8 0-99,0 19-12,-1 36 12,-16 95 64,-8 104 24,14 57 13,21-68-28,15-4-16,21-17-27,13 2-3,10-28-15,7-71-12,-36-92-9,-1-14-18,-5-9 27,29 10 24,-2-37 50,3-35-1,30-95-31,15-124-19,-8-50-11,-48 108-6,-31-33-6,-15-3 0,-22 20-3,-18-27 2,-19 92-21,27 119 22,-1 13 19,3 19 16,-40-15-34,7 39 0,2 37 8,5 36-9,-26 114 0,32 97-1,54 35 1,31-78-1,20-18 2,16-15-1,-1-25 0,0-52-38,-36-99 17,1-20-3,-4-17 24,28 5 20,0-51 29,29-96-19,10-103-14,-6-51-16,-59 74-6,-33-22 0,-22 3 0,-19-14-9,-13 20-1,-18 92 16,37 99 1,0 19 71,0 13-13,-37-2-40,2 39-19,5 46 1,-27 107-1,34 105-7,69 16-2,46-103-2,33-11-5,15-36-125,24-33-59,14-54-151</inkml:trace>
  <inkml:trace contextRef="#ctx0" brushRef="#br0" timeOffset="59150.3832">6683 9455 1013,'-10'-13'197,"3"9"-32,-4-14-65,7 14-40,4 4-24,3 0-36,4 0-33,11 4 33,13 1 56,16 5 19,16-3-14,8-3-26,51-8-8,18-18-2,17-28-19,-57 12 6,-66 21-6,-4 2-6,-6 2 0,25-11-55,-14 12-46,-16 5-145,-15 4-82,-54 13 71</inkml:trace>
  <inkml:trace contextRef="#ctx0" brushRef="#br0" timeOffset="59663.4125">6700 9673 1022,'-7'4'253,"7"-4"-152,-4 0-101,6 3-3,4 4-53,10 2 56,16 13 30,15-2 33,19 5 2,4-3-23,5-3-30,-4-1 9,-8 5-11,-8-3-2,-10 9-7,-8-1-1,-13 7-12,-18 12 12,-19 6 4,-19 18 32,-23 13-9,-56 58-12,71-97-4,-40 43-10,13-15 11,11-13-12,16-19 6,15-12-6,8-10-1,7-8 1,7-5 0,1-4 0,4-2-16,5 0-37,7 0-29,8 4 82,17-1 75,15-10 12,60-9-20,22-17-23,10 15 11,-42 17-20,-66 1 1,-5 4-14,-3 3-3,27 2-19,-13 5-2,-12 1 2,-10 0 0,-5-1-17,-7-3-47,-6-1-52,5 0-46,3-6-34,64-49-298</inkml:trace>
  <inkml:trace contextRef="#ctx0" brushRef="#br0" timeOffset="60501.4605">9358 8749 959,'-19'-24'246,"-2"8"-98,-23-20-77,-1 4-22,-3 3-1,4 1 8,2 4 13,10 8 3,9 2-23,9 9-23,6 2-16,-1 3-10,-1 0 1,-3 7 3,-7 5-4,-1 7-14,-4 8 8,1 12 0,0 8 0,7 9-1,3 14-5,6 8-5,6 8 16,6 59-11,14 20 4,6 4 2,-2-45 6,1-13 5,7-1 16,2 3 2,2-8-16,-2-1 8,1 1 2,4 32-8,-12-29 6,-6-7-6,-13-52-2,-3-2 1,-1 2 4,-1 45 3,-8-2-6,-6-6 7,-10-9-10,-14-13 18,-9-3-3,-14-8-6,-52 25 3,72-60-8,-38 15-10,2-15-28,12-18-40,15-23-38,21-14-152,54-118-386</inkml:trace>
  <inkml:trace contextRef="#ctx0" brushRef="#br0" timeOffset="60796.4773">9521 10377 1136,'0'3'192,"-1"11"-192,-2 12-14,-3 13 13,-2 10 1,-2 7 28,2 6 59,1 8 2,2 7-25,3 4-16,-4 4 0,0-6-19,-4-3-1,-4-6 1,-1-4-11,-2-2-8,0-1-10,3-5-1,3-15-33,6-14-92,5-13-74,4-13-58,5-18 111,37-96-9</inkml:trace>
  <inkml:trace contextRef="#ctx0" brushRef="#br0" timeOffset="61021.4902">9546 10683 773,'3'-23'230,"-1"8"-53,4-15-81,-3 15-72,6 15-24,0 10-35,8 12 35,8 17 85,6 14 31,6 14-56,1 15-6,0 4-17,-2-5 1,-4-6-32,-7-9-6,-5-5-11,-12-7-47,-8-5-4,-7-11-35,-8-5-38,-6-7-62,-9-13-97,-56-9-75</inkml:trace>
  <inkml:trace contextRef="#ctx0" brushRef="#br0" timeOffset="61197.5003">9569 11342 653,'-9'-6'279,"5"0"-9,-5-4-29,9 2-40,2 5-106,9-6-58,8-4-7,13-10-7,15-11-14,10-2 9,-3-2-8,-5 4-10,-10 2-46,-9-3-98,-8-6-101,-14-4-131,-41-92-415</inkml:trace>
  <inkml:trace contextRef="#ctx0" brushRef="#br0" timeOffset="61839.537">9385 8647 1211,'-1'0'253,"1"2"-209,-2 5-44,4 14-30,-2 14 30,2 20 0,3 13 7,7 7 4,3 2 2,2-9-13,3-15-7,2-13-4,1-18-14,1-13 25,6-18 45,10-12-3,6-24-15,10-19-2,2-13 2,-2-16-21,0-4 5,-6 1-11,-5 5-1,-4 17 1,-10 21-1,-8 20 0,-9 18-17,-2 20-17,-2 11 5,3 15 17,1 17 13,-5 14 18,-3 9 1,-6 0 1,-4-2-1,-6-3 14,-4-11 6,2-15-38,-4-12 11,4-10 5,-6-9 19,-3-4 9,-9-10-14,-12-6-7,-2-12-13,-7-11-4,-1-11-7,0-10-35,-2-6 11,0-1 24,5 6-1,7 11 2,11 14 16,9 11-11,11 14 1,5 4-7,4 8-7,0 9-16,-6 13 22,4 18-14,-1 6-12,7 9-121,9 6-49,57 109-321</inkml:trace>
  <inkml:trace contextRef="#ctx0" brushRef="#br0" timeOffset="62395.5688">10573 9304 772,'-4'-10'719,"2"6"-522,-1-6-140,5 9-57,15 1-56,17-2 56,22 0 23,66-10 1,36 3-6,16-1-6,-69-2-3,-71 6 0,-5 2-9,-8-2-44,21-1-52,-21 2-126,-13 5-127,-64 21-231</inkml:trace>
  <inkml:trace contextRef="#ctx0" brushRef="#br0" timeOffset="62614.5813">10713 9460 1225,'0'3'250,"2"3"-214,-1 12-36,4 13-1,1 17 1,-2 18 6,2 12-5,-2 2 7,-1 0-7,-1-9 6,0-8-7,-2-12-11,-2-7-86,0-11-112,-1-10-52,-8-11-204</inkml:trace>
  <inkml:trace contextRef="#ctx0" brushRef="#br0" timeOffset="62787.5912">10754 9734 994,'7'-9'252,"8"-2"-128,15-10-71,12 1 11,14 6 11,9-4-33,6 3-15,5 3-15,-6 2-12,-12 5-22,-17 6-137,-27 11-349,-81 67-304</inkml:trace>
  <inkml:trace contextRef="#ctx0" brushRef="#br0" timeOffset="62992.6029">10663 10236 1367,'4'-8'291,"2"1"-159,7-10-113,11 10 2,9-3 23,12 0-10,9 6 2,6 4-9,5 0-25,-1 0 11,2-2-13,-5-4-99,-1-4-144,-6 0-284,53-54-257</inkml:trace>
  <inkml:trace contextRef="#ctx0" brushRef="#br0" timeOffset="63192.6144">11779 9438 1675,'4'-6'246,"0"9"-246,2 3-128,2 20-2,-4 7-13,-7 9 79,-12 9 35,-18 10 8,-16 11-150,-9 13-108,-3-2-63,-38 76 48</inkml:trace>
  <inkml:trace contextRef="#ctx0" brushRef="#br0" timeOffset="63409.6268">11574 10006 118,'28'-23'167,"-2"0"8,26-21-32,3 9 16,-11 10-26,-6 17-74,-20 13-59,-6 19 0,-11 15 19,-9 16 91,-7 13-14,-7 8-6,3 4-8,6-6 2,5-8-18,12-14-49,8-11-17,4-9-3,8-9 3,-1-12 0,6-12-56,7-19-148,41-109-297</inkml:trace>
  <inkml:trace contextRef="#ctx0" brushRef="#br0" timeOffset="64106.6667">10459 8939 980,'-4'-7'294,"4"7"-122,-4-7-56,8 4-58,-1-1 11,-2 4 17,2-2-23,-1-2-35,4-8-14,6-5-8,8-12-6,9-3 13,7-3-11,6 3-2,19 5-9,54-8 9,67-1 1,61 9 5,-92 7-5,-14 4 1,-19 3 11,-29 2-7,-53 8-4,-6 3-2,-8-4 6,20 2 0,-13 1-3,-15 1-2,-11 0-1,-4 0 0,-5-3 0,-9-1 7,-12-11-7,-12-5-58,-14-4 19,-11 0 18,-2-2 15,4 4 4,5 0 1,13 6 1,8 2 1,9 7 1,12 3-1,7 2-1,6 2-10,6 2-22,3 2-37,10 10-12,13 9 57,15 7 24,15 3 17,9 6 10,0 0 10,-6 1-1,-10 1-16,-15 0-4,-15 6-10,-10 0-4,-10 5-2,-18 5 36,-10 12-30,-15 14-6,-28 58-205,15 56-298</inkml:trace>
  <inkml:trace contextRef="#ctx0" brushRef="#br0" timeOffset="64326.6793">12594 9484 1692,'0'3'273,"3"9"-241,1 7-32,-2 7-14,-2 3-28,-4-7 42,-2-7 9,0-7 3,1-4-6,3-1-6,4-3-100,3 7-274,5 5-97,43 40-213</inkml:trace>
  <inkml:trace contextRef="#ctx0" brushRef="#br0" timeOffset="64679.6994">13276 9516 1197,'-3'-26'213,"-4"3"-135,-3-28-63,-10 5 0,-2-4 25,-10 5 4,-10-2 25,-10 9-35,-7 7-28,-3 11-6,7 15 1,9 10-1,13 15 0,8 20-15,5 18 5,-6 78 9,22-83-4,0 52-4,7-1-3,7-14 12,7-7-13,4-12-8,4-17-2,1-17 23,4-15 11,1-10-11,3-18-1,5-15-1,5-19-17,3-21-73,2-20-77,17-71-88,-6-154-112</inkml:trace>
  <inkml:trace contextRef="#ctx0" brushRef="#br0" timeOffset="64880.7109">13236 8449 574,'-2'-5'735,"1"2"-545,-2 3-178,3 22-12,-2 26-6,-3 27 6,-3 90 8,-5 64-1,-2 56 1,1-70 2,-1-60 5,7-27-13,8-80 2,4-11-4,7-14-133,8 31-211,67-38 35</inkml:trace>
  <inkml:trace contextRef="#ctx0" brushRef="#br0" timeOffset="65210.7298">13864 8932 1351,'-3'0'274,"2"0"-183,-1 3-91,-2 4-68,-1 20 62,-2 18 6,-4 31 25,-9 82-13,-6 42 0,-1-20-4,2-76-7,14-55 13,4-5-7,-1-5-1,-2 39-5,5-16-1,5-20-1,6-17-38,5-15 39,11-11 32,13-12 37,10-16-23,8-12-22,-1-3-10,-7 2-14,-10 1-27,-6 1-65,-11 0-79,-6 1-138,-27-80-387</inkml:trace>
  <inkml:trace contextRef="#ctx0" brushRef="#br0" timeOffset="65750.7607">13464 8583 1185,'-3'0'327,"0"-2"-156,3 0-135,0 2-36,6 0-44,2 2-28,14 1 72,21 6 59,63 3 32,42-8-17,-4 2-43,-106-5-20,-8 5-11,-3-4 12,24 6-10,-10 1-1,-11-3 0,-10-3 8,-7 0-8,-13-2 17,-2-5 6,-5-7-6,0-13-18,-5-10-1,-9-12-22,-5 1-13,-7-1 12,-4 4 23,3 7-8,4 4 9,3 9 11,13 10-10,3 5 4,8 5-5,6 2-7,3 0-43,9 6-61,13 3 111,8 11 12,12 3 18,2 3-3,-2 8-16,-6 4 1,-1-1 22,-6 6-13,-7-5-12,-5 4-8,-10-6-1,-8-4-12,-7-3 12,-10-3 14,-7 2 7,-20 3-21,-19 10-74,-148 69-251</inkml:trace>
  <inkml:trace contextRef="#ctx0" brushRef="#br0" timeOffset="67123.8392">8575 12161 1081,'-4'-10'188,"5"5"-70,7-6-111,22 4-6,20 1 4,23-10-3,63-17 13,37-14 0,43-15 7,-56 13 14,13-7 8,35-10-8,18-8-2,6 0-7,23 5-7,-9 11 7,2 11-15,17-4-5,-28 4 1,5 0 7,-23 0-8,-16 0 1,0 0-8,-15 7 1,-25-1 5,-8-2-4,-13-4-2,-9 2 6,-23 2-5,-16 8-1,-9-8 1,-48 23-1,-7-2 8,-3 3 10,29-14 18,-8 1 9,1 3-18,-2-3-12,3 3-3,-2-2-3,-3 9-8,-5 2-1,-5 3 1,-3 3-1,-2 2 0,2 2 0,5-3 1,6 0 0,1-4 0,0 2 5,-7-3-6,-7 4 2,-15 4 10,-6 4-2,-9 5-10,-4 1 6,-2 0-6,-2-3-88,-1 0-164,-43-13-245</inkml:trace>
  <inkml:trace contextRef="#ctx0" brushRef="#br0" timeOffset="74921.2852">8575 12145 819,'-4'-3'214,"2"3"-22,-2-6-66,1 6-52,7-1-40,-1-2-17,3 3 8,9-4-23,11 4 31,12 7 9,10 6-11,1 12-1,5 12-16,-2 12 11,2 8-13,4 0-6,5 2 5,10-17-1,47 0 4,35-61 4,38-87-6,-44-12 7,10-5-5,-23-3-2,-27-1 1,-16 5-2,-16 13-5,-51 68 3,1 6-8,-3 9-1,13-22-2,-5 23-5,-4 21-34,-3 18 16,11 9 4,6 14 13,15 6 8,7 7 1,54 15 7,31-24 4,36-37 3,-61-28 3,-7-23-8,10-21 20,1-13-19,-5-8-2,-13 5-2,-16-4 5,-4 9-11,5-5-1,2-4 1,0 5 1,-9 34-2,-53 36 6,-7 6-6,-4 8-12,26 5-8,-3 13-7,-2 14 18,4 5 9,4 0 2,6-2 5,8-14 2,11-10 3,51-30 2,21-39-4,2-27-2,-63 39-8,-52 33 2,-7-2 7,-6 7-9,24-6-1,-15 6-5,-13 3 5,-3 1 0,1 3 0,3 0 1,7-6 0,11-10 9,10-16 0,8-15-8,5-12 10,0-5-10,-10 5 5,-12 14 4,-15 15 22,-17 16 11,-3 13-43,-4 4-7,7 9-40,12 12 10,10 9 29,12 11 8,13 4 10,12-3 1,8 1-5,1-17-6,-1-11 7,-11-16 5,-12-12-1,-13-14 16,-12-11-3,-1-10 13,-2-16-22,0-8-7,-2 3 2,0 13-10,-3 4-7,0 12-9,-5 4-4,-5 11-13,-5 10 2,-2 8-1,-2 0-73,-5 8-114,-2 3-4,-16 8-22,-119 59-238</inkml:trace>
  <inkml:trace contextRef="#ctx0" brushRef="#br0" timeOffset="76729.3886">11125 12564 1069,'-3'0'302,"2"0"-140,-1 1-119,1 1-25,1 1-18,-2-3 0,4 5-18,-1 7-12,5 13 25,7 15 5,3 22 12,0 14 6,2 11-8,6 64 20,-2 8-1,-16-114-16,1-2 1,10 40-8,2-10-6,5-9-2,4-11 1,2-10-9,-2-12-4,-1-15 13,3-12 1,6-16 55,10-19-8,10-22 4,6-22-20,31-74-11,-15-35-8,-28-12-6,-33 68-6,-13 8 0,-1-15-24,-15-2-11,-3 27 2,6 75 0,-2 10 17,3 9 16,-7-17 31,7 17 5,-2 6 5,8 9-41,0 2 0,2 3-27,2 9-8,6 7 17,-2 17 17,4 22 2,3 18 7,9 62 7,-18-90-13,8 46 19,-4-10 9,0 2-14,3-1-2,0 5 14,-1-3-7,6 2-10,-2-10-10,2-8-1,-2-12 0,3-14 0,-5-10 0,1-11-12,-5-11 2,-2-9-2,-3-5-12,0-7 16,6-8-17,3-18-97,4-19-188,30-148-509</inkml:trace>
  <inkml:trace contextRef="#ctx0" brushRef="#br0" timeOffset="77317.4223">12541 12687 1244,'-2'3'294,"2"-3"-216,-2 1-57,2 2-21,-1-3 0,1 3 0,-1 1-13,-1 4 2,-4 5-1,-10 11-28,-15 17-26,-17 8-57,-9 10-57,-3 1 12,13-9 46,16-12 40,15-14 8,15-18-5,8-9-35,16-11 114,8-9 43,10-5-19,9-6 12,-2 2 47,-2 8-10,-8 10-1,-9 9-10,-13 8 4,0 5-14,-4 9-2,-2 4-7,-6 7-10,-1 5 5,-3 3-13,0 1 5,-3 2-15,3 0-4,0-4 8,-1 0 28,2-1 35,-1-6-38,0-7-17,2-6 1,-1-9-5,1-1-8,3-6-8,-1-3 10,8-3 2,5-2 47,11-7-12,5-10-13,5-2-25,1-1-16,-6-1-21,-3 7-148,-5 3-158,39-34-307</inkml:trace>
  <inkml:trace contextRef="#ctx0" brushRef="#br0" timeOffset="77484.4318">13263 13089 1577,'-3'-2'256,"3"2"-166,0-4-90,0 4-82,0 0-109,0 0-86,6-25 2</inkml:trace>
  <inkml:trace contextRef="#ctx0" brushRef="#br0" timeOffset="81845.6813">19298 10295 530,'-3'-2'149,"0"0"-37,-1-2-13,4 1-15,-2 0-10,2 2-7,0 1-7,0 0-10,2 0-14,-2 0-15,-2 0-14,2 0-5,0 0-2,-2 0 0,2 1 0,0-1 0,0 3 0,-3-3-9,2 0-6,1 0-5,-2 3-95,2-1-29,-4 2 70,-1-1-25,1 4-75,4-6-13,0 1-100</inkml:trace>
  <inkml:trace contextRef="#ctx0" brushRef="#br0" timeOffset="81996.6899">19272 10296 279,'0'0'181,"-3"0"-100,2 3-37,-2-3-5,3 1 22,-3-1 2,3 0-21,3 0-18,-3 0-24,3 0-6,3 3-247,8-11-94</inkml:trace>
  <inkml:trace contextRef="#ctx0" brushRef="#br0" timeOffset="83332.7663">23811 13089 572,'-1'0'162,"-2"-2"-106,3 2-56,-1 0-14,1 0-1,1 0 9,2 0 6,-3 0 1,1 0 8,-1-2 13,0 2 22,0 0 28,0 0-2,0 0-14,0 0-25,-1 0-31,1 0-7,0 2-128,4 4-355</inkml:trace>
  <inkml:trace contextRef="#ctx0" brushRef="#br0" timeOffset="83540.7782">23854 13067 642,'0'0'126,"0"3"-126,-4-2-51,1 5-15,-2 2-57,0 0-39,3 6-70</inkml:trace>
  <inkml:trace contextRef="#ctx0" brushRef="#br0" timeOffset="92212.2742">2204 14661 632,'-8'-16'129,"6"1"-24,-7-8 4,3 9-14,4 11-31,-2 3-64,3 3 0,-4 1-27,4-1 3,-2 4 24,3 1 6,0 3-6,4 9 17,2 9-4,0 6 1,2 14-7,8 21-1,-2 14 3,9 69 18,7 26-9,8 0-4,-6-74-14,-17-65 0,2-6-6,-1-5-20,16 26 20,0-17 6,1-19 17,1-15 1,4-22 27,5-27 0,35-72-14,6-64-19,-16-9-10,-31 70-1,-11 4 13,-11-3-8,-5 7-6,-10 65 0,-1 9 1,-4 6-1,-4-26 0,-3 19-10,-1 20 10,1 11 37,4 5-13,3 3-24,4 11-15,2 11 7,3 18 1,2 21 5,1 23 1,14 64 1,-15-97 0,5 50 2,2-5 8,-3-6-9,-1-3 0,-2-6 0,1-4 15,1-9-16,4-10-56,2-16-94,11-16-127,58-60-53</inkml:trace>
  <inkml:trace contextRef="#ctx0" brushRef="#br0" timeOffset="92454.2881">3351 14977 1029,'-1'3'220,"1"-2"-199,-3 8-21,3 0-21,0 14 21,0 17 8,-7 27 25,-6 65 1,-17 47-5,-3 13-14,11-84-2,16-80 1,3-3-14,0-11-18,1 13-77,2-15-103,5-13 35,1-15 44,22-118-179</inkml:trace>
  <inkml:trace contextRef="#ctx0" brushRef="#br0" timeOffset="92681.301">3327 15097 800,'-2'0'330,"2"0"-293,-1 7-37,2 3-99,5 8 99,10 16 26,10 16 55,8 19-30,7 15-17,3 6-11,0 6-7,-6-9-4,-9-15 0,-9-18-12,-9-21-46,-4-11-8,-7-11-7,-7 1 32,-5-3-101,-66-9-390</inkml:trace>
  <inkml:trace contextRef="#ctx0" brushRef="#br0" timeOffset="92868.3117">3336 15554 927,'0'0'279,"0"0"-199,0 0-71,0 0-9,1 0 1,2 0-1,4 0-37,5 0 37,12-2 0,11-2 36,5-4-11,7-3-25,-3-2-52,-3 2-145,42-40-106</inkml:trace>
  <inkml:trace contextRef="#ctx0" brushRef="#br0" timeOffset="93111.3256">3861 14993 1101,'0'-2'261,"0"1"-140,1-5-100,9 3-21,6-2 9,13-1 1,9-3 17,10-2-15,6-3-3,8-2 2,-3-4-2,-3-4-3,-8 2-6,-10 6-38,-11 3-82,-8 12-135,-8 36-87</inkml:trace>
  <inkml:trace contextRef="#ctx0" brushRef="#br0" timeOffset="93339.3387">3966 15436 840,'2'0'270,"0"-1"-270,8 1 3,5-3-3,8-3 196,13-4-43,6-1-60,7-7-39,2 5-21,2-3-18,-4 4-4,-3 0-11,2-2-65,-3-5-20,2-3-53,13-15-201,143-118 87</inkml:trace>
  <inkml:trace contextRef="#ctx0" brushRef="#br0" timeOffset="93625.355">4998 14515 1241,'-2'-8'259,"2"4"-101,-1-9-152,4 8-5,3 0-1,10-5 25,10 1-7,12 0-10,17-3 14,49-2 2,35-8 11,0-8-13,-53 4-11,4 3-2,-3-11-2,-47 17-7,-4 2-58,-6 2-22,26-8-38,-19 3-26,-17 10-29,-20 6 62,-73-2-267</inkml:trace>
  <inkml:trace contextRef="#ctx0" brushRef="#br0" timeOffset="94166.386">5190 14448 920,'-4'0'308,"4"-4"-131,-3 2-177,6 4-62,5 6 62,9 1 24,8 5 39,14 8-3,16 3-18,13-1-16,51 9-7,-79-29-1,39 6-3,-11 2-8,-11-4-7,-16 1-1,-15 7 0,-9-2-80,-13 8 27,-14 11 54,-11 12 24,-22 13-8,-9 9-16,-13 4 0,-4-3 5,-6 1-5,0-2 0,2 0 0,11-7 0,15-15 1,19-17 0,15-11-1,13-11-14,5-4-37,7 4 36,9-3 15,13-5 120,19-5-30,15-12 24,5-9-32,1-2-17,-6-1-23,-7 10-27,-8 9 12,0 6-21,-7 6-5,-4 6 0,-6 3 0,-6 1-1,-6-4 0,-11 2 2,-8-2-2,-5-2-15,-2-2 6,-1 0-11,2-2-41,3 0-88,10-4-139,60-30-48</inkml:trace>
  <inkml:trace contextRef="#ctx0" brushRef="#br0" timeOffset="94871.4263">6595 14024 1349,'-6'-5'188,"3"2"-83,-4 0-84,5 18-21,1 17-9,-2 24 9,2 15 0,5 18-6,3 5 5,8 55 1,-4-100 1,2 47 0,3-6 7,1-9-2,1-9-6,2-3 0,6-9-2,4-7-8,1-16-4,4-11 14,-2-26 6,4-20 20,6-21-23,-1-28-3,21-66-32,-23-32 8,-28-5-33,-17 60 20,-1 65-22,-3 0 25,3 4 2,-7-42 10,0 16 22,2 14 6,4 21 61,0 20 2,2 10-21,5 4-22,-2 4-23,2 3-3,-3 12-12,2 22 12,-1 15 15,2 21-9,6 7 6,5 7 7,1 5 2,2 0 0,1 0-6,-2-10 9,1-4-15,-2-13 6,3-8-7,-3-16-8,1-6-14,2-11 14,3-7-22,-3-9 2,8-8 20,-1-10-6,8-10 3,6-7-145,51-71-224</inkml:trace>
  <inkml:trace contextRef="#ctx0" brushRef="#br0" timeOffset="95315.4517">7682 14217 1276,'-2'-3'310,"2"2"-125,-2-5-113,2 9-72,-1 0-14,0-2-22,-1 6 8,-2 10 7,-5 14-20,-8 13-25,-17 17-10,-6 13-31,-3-3-10,8-9 6,13-19-3,13-15-1,10-20 8,9-10-16,10-14 123,9-13 44,10-9 68,2-8 56,2 3-6,-7 9-39,-8 14-28,-10 12-50,-7 8-38,-1 8-1,-5 15-6,-4 12 30,1 17 20,-4 13-11,2 7-6,2-1-14,1-5-10,4-11 0,1-12-8,3-11-1,1-9 0,2-11-13,2-3 13,7-12 6,5-8-6,3-10-99,65-75-219</inkml:trace>
  <inkml:trace contextRef="#ctx0" brushRef="#br0" timeOffset="97036.5502">2353 13752 717,'-27'-8'114,"-2"4"-64,-29-4-7,0 6 8,3 4 36,4 6 14,9 4-28,2 2-41,5 10-17,5 6-15,2 12 0,-1 18 0,-5 25 1,-30 72 0,39-105 1,-27 58-1,-3-7 0,-28 49 0,63-103-1,-19 51 0,9-1-8,15-2 1,15 57 7,33 12-18,33 36 5,-4-40-14,2 13 25,0-41 1,7-5 1,8-5 0,3-11-1,13-2 1,20-14 0,21-15 20,-21-9 8,22-7-11,11-6-5,16-18 16,-1-10-10,19-15-16,31-24 5,7-6 10,-25-3-8,4-3 22,-12 10-29,-15 7 25,8-7-21,35-5 6,-17-12 9,17-8 6,23-11 10,-6-2-11,19-2-10,14-3 1,-29-5-11,-12 6 3,-26-8-9,-30-7-8,-4-14 1,-2-14 7,-24 1 7,-10-11 10,-1 4 17,-15-9-5,-12-10 1,-17 4-14,-22 10-5,-2 2-4,-37 59-6,0 1 13,-7 0-13,19-40 7,-8 1-2,-4-8 0,-7-3-6,0-7 1,-4-54 0,-16-5 1,3 114 8,-2-7 19,-11-104 1,-6-10 4,9 117 8,0 4-28,-12-45-13,-7 9 9,-3 6 4,-5 5-5,-3 3 0,-8 2-9,-4 3 1,-10-1 0,-9 2-1,-1-3 6,-46-27-6,-6 9-2,-2 15 2,19 28-6,-7 17 6,2 5 0,-4 11 6,1 6-5,-4 4 0,-14 9 1,6-3 4,3 4-6,7 0 1,1-1 5,-19-1-4,11-2-1,10 2-1,6 2 1,2-3 13,-29 1-14,4 7-1,-7 7 0,7 9-5,-4 1 5,-11 5-5,17-8 0,16 2 6,15-6-1,5 1 1,-5-5 0,0 1-12,-6 10 1,0 9 4,-19 4-5,11 8-2,-19-12-2,10 4-23,18 9 4,12-10 7,55-22 5,2-3-7,2-1 8,-36 24 5,12-4 10,5-7 7,9-3 1,10-9-1,8-4 0,2-4-1,0 6-19,-1 2-13,-3 11-3,-7 12 11,-4 5 17,-1 4-2,-3-1 10,5-7 1,7 2-1,7-5-72,14 1-179,24-7-272,157-7 59</inkml:trace>
  <inkml:trace contextRef="#ctx0" brushRef="#br0" timeOffset="98280.6213">5479 17580 1083,'-6'-2'218,"5"2"-88,-2 0-130,13 6-70,14 4 26,9-1 44,12-5 1,13-8-1,18-18 20,63-42 25,54-58 6,14-63 0,-60 27-21,16 3-3,-11 16 6,-24 27-12,-41 30-8,-57 58-12,-12 10 0,-8 7-1,13-9-20,-17 20-34,-9 13 26,-12 19 28,-15 21 19,-12 27-1,-46 73-10,-6 33-7,18-2 0,46-76 0,-1-4 11,2 27-1,-9 14-2,2-17-3,0-13 9,21-70-9,0-9 0,3-10-5,-9 32 0,6-27 0,4-17 14,0-14 24,-4-16 15,-3-20-54,-9-26-39,-15-79 8,-4-68 31,-2-32 0,26 89 9,-2 0-9,8 20 2,9 88 5,1 8 11,-2 10 15,-2-18 11,3 19-4,3 14-14,4 1-26,5 8-23,11 8-26,14 6 32,17 14 17,20 18 11,53 38-11,23 31 6,-1 2-5,-59-32 1,-47-38 4,0 2-6,60 104 0,-7 13 0,-62-123 2,-4-5-2,-3-6 7,21 33-5,-9-16-1,-11-13 5,-7-18-6,-8-8 0,-8-8 0,-7-6 94,-10-4-14,-15-10-44,-16-3-24,-15-16-11,-59-23 0,-33-21 5,-25-17-6,60 28-10,6-2 9,16 7 1,-6 6 1,9 15 5,13 10 9,49 22-2,0 3-4,4 1-9,-31-2 0,5 9-5,1 9 5,4 6 1,3 4 0,5 1-2,13-6 7,14-9-12,13-2 5,6-8-118,14 1-146,14-7 58,15 0-280,96-51-353</inkml:trace>
  <inkml:trace contextRef="#ctx0" brushRef="#br0" timeOffset="103310.909">18450 1096 684,'-1'-4'260,"0"4"-115,-3-4-34,4 2-13,2 2-2,0 0 19,-2 0-14,1 0-40,-1 2-29,-1 2-32,1-4-23,1 7-14,2 8 19,9 6 17,0 15 1,7 13 1,4 7 5,0 7-5,1 0 0,1 1 0,-2-3-1,-1-14 0,-2-10 0,-5-12-15,-2-10-3,-3-11 18,3-12 39,18-18 93,24-29-43,77-80-44,53-63-12,16 2-17,-85 84-5,-23 1-2,-59 63 6,-3 3-15,-5 9-9,18-34-14,-11 12-4,-10 24-45,-10 11-36,2 15-130,30 47-452</inkml:trace>
  <inkml:trace contextRef="#ctx0" brushRef="#br0" timeOffset="120192.8746">11274 12425 102,'-12'3'33,"-4"1"3,-12 2-20,2-4 5,2-4 32,2-2-14,0-4 0,3 1-11,-3 3-22,0 11-6,-6 13-70,-52 103-40</inkml:trace>
  <inkml:trace contextRef="#ctx0" brushRef="#br0" timeOffset="122556.0098">26635 4302 351,'-3'-14'199,"3"5"-83,-7-9 1,0 7 9,5 11-23,-3 1-46,2 3-56,-1 0 20,1-2-21,0 2-13,0-2-5,0 4 9,2 9 9,1 7 0,1 13-15,2 18 14,0 16 1,-2 15 10,-1 67 8,0-100 12,-1 47-3,2-9-10,1-15 1,5-11-18,5-8-3,6-10-3,1-14-21,1-8 18,-1-5 9,-2-10 0,-4-5 15,1-6 25,2-10 2,8-16 18,13-22-30,3-21-15,8-14-14,21-76-1,-8-45-7,-15 5-25,-31 98-35,-10 62 8,-5 4-11,0 11 38,0-28 32,-5 17 17,-1 13 4,1 9 10,0 8 2,2 5 6,0 4-24,0 1-15,1 2-29,1 8-10,1 11 22,-2 21 2,1 20 15,-4 67 15,-8 44 13,6 9 7,8-75-13,2-77-7,0-1 2,0 0-2,4 32 0,1-4 0,-1-3-14,1-9 8,-1-11 4,1-11-13,-4-11 0,1-8-18,-2-4-42,1-6-14,3-7-11,44-85-134</inkml:trace>
  <inkml:trace contextRef="#ctx0" brushRef="#br0" timeOffset="122776.0224">27601 4377 535,'0'0'341,"-4"0"-245,3 3-96,0 1-16,-1-3 16,-3 3 40,2 2-40,-4 5-15,-2 13 15,-14 13 11,-10 15-11,-12 11-41,-5 5-86,1-2-59,-46 32-134</inkml:trace>
  <inkml:trace contextRef="#ctx0" brushRef="#br0" timeOffset="123036.0372">27444 4661 132,'18'-8'120,"0"8"-27,13-7-6,-6 7-5,-8 7-20,-7 7-46,-8 1-7,-2 8 30,-2 9 39,-7 10 12,0 10 51,-3 5-31,-1 2-49,3-2-31,9-6-19,5-11-11,6-10-2,2-8-8,3-8 7,1-4 3,5-2 24,7-10 31,11-14-19,8-11-36,9-15-28,10-14-187,104-106-77</inkml:trace>
  <inkml:trace contextRef="#ctx0" brushRef="#br0" timeOffset="123456.0613">28165 4196 835,'0'2'259,"-2"-2"-125,2 0-68,0 0-32,2 0-32,3 0-1,10-2 14,14-3 8,14-6 5,11-2-17,10-7-2,-1 2 7,-1-3-5,-7 4-10,-7 5-1,-9 2 0,-2-2 0,-7 6-12,-9 2-96,-6 4-122,-10 6-14,-31 46-92</inkml:trace>
  <inkml:trace contextRef="#ctx0" brushRef="#br0" timeOffset="123810.0815">28173 4925 670,'0'0'296,"2"0"-296,-1 0-3,2 0 3,5-6 199,11-3-16,13-5-79,15-8-55,11-9-14,14-7 2,-6-2-16,-2-1-3,-12 11 2,-13 7-11,-5 9-8,-10 3-1,-6 6 2,-4 5-2,-4 0-12,-3 4 12,0 0-1,-2 0-7,0 3 7,1 0 2,-2-1 0,2-3-1,0 0-17,-1-2-3,-3-2-26,0 1-17,-2-3-32,0 3-34,-18-9-88</inkml:trace>
  <inkml:trace contextRef="#ctx0" brushRef="#br0" timeOffset="125065.1533">29376 4649 815,'0'1'177,"0"-1"-121,-2 3-55,1-3 0,0 0 37,-1 4-25,-1 0-13,-4 14 0,-7 15 20,-8 22 22,-5 14 13,-6 7-20,5 1-14,10-7-21,6-10 0,16-12-9,4-11-8,8-10 17,5-5 8,5-4 0,11-10 4,5-8 7,10-12 7,9-8-11,5-9-6,5-8-8,0-4 13,-6-1-7,-7 4-1,-15 7-6,-14 4 11,-10 13-10,-14 2-1,-5 3-40,-7 5-54,-6 0-61,-7 4-79,-70 11-370</inkml:trace>
  <inkml:trace contextRef="#ctx0" brushRef="#br0" timeOffset="125348.1695">29536 4764 731,'-2'0'185,"1"0"-70,-1 0-115,2 5-27,2 6 14,1 11 13,0 11 0,1 12 25,1 15 16,-8 8-1,-3 6-10,-3 4-10,-5-3-13,-1-4-1,4-10-5,3-12 0,3-8 6,5-8-7,5-11-8,2-5-34,4-7-100,7-13-34,74-76-74</inkml:trace>
  <inkml:trace contextRef="#ctx0" brushRef="#br0" timeOffset="125956.2043">29907 4725 150,'-1'-5'717,"-1"4"-499,1-6-218,5 3-5,7 1 5,14-8 23,15-4 73,9-7-33,10 5-29,5-4-7,-2 4-4,0 1-4,-7 4-2,-12-2-7,-5 5-1,-9 5-3,-14 0-6,-7 2-10,-7 2-86,-4 2-48,-4 0 27,-7-2-33,-9 2-26,-2 2 43,-4-2 80,3 2 4,8-1 35,0 4 13,5 0 1,0-2 35,-1-2 25,2 1 27,3 0 6,1 2-28,1 6-29,-3 4-5,2 9 26,-1 5 2,-1 6-17,3-4 7,-2 3-14,2-7-10,-1-2-2,-1-1-2,-1 0 0,-6 7 6,2 9 4,-9 2-2,4 6-11,-2-2-9,3-4-2,6-1-6,0-7-1,9-8 0,-1-5 0,1 0-6,3-5 0,3-4-6,-2-8-55,2-3-53,3-4 27,1-6 39,5-12-6,9-16-147,78-122-60</inkml:trace>
  <inkml:trace contextRef="#ctx0" brushRef="#br0" timeOffset="126295.2237">30288 4753 644,'-2'-2'136,"2"4"-58,-1-2-58,-1 4-20,2 8-3,-3 7 3,3 11 54,0 3-18,-1 4-3,4 0-14,-2-3-5,1-3-2,-2 1 0,0 1 3,-2-3 3,2 4-5,2 0 2,1 2 5,6-3-10,-1-2-10,6-5 0,0-3 0,-1-5 2,2-3 4,-3-7 17,-1-5-1,0-3-7,-2-1-9,4-7 12,2-5 3,8-6-21,2-3-42,-2-1-65,-4 8-142,1 1-28</inkml:trace>
  <inkml:trace contextRef="#ctx0" brushRef="#br0" timeOffset="127799.3097">19340 10363 363,'-6'-6'183,"1"3"-77,-7-10-46,5 11-15,-1-2 3,1 1 20,4 3-22,3 0-16,0-4-25,0 4-5,3 4-17,-3 0-4,4 11 16,1 7 5,-1 11 1,0 1 0,2-4 5,-1-7-6,2-10-17,-2-7 7,-2-3 10,-1-3 8,-2-4 7,2-11 27,4-10-29,-1-10-13,-3-7-21,-4 9 7,-4 11-14,-19 24-166</inkml:trace>
  <inkml:trace contextRef="#ctx0" brushRef="#br0" timeOffset="128338.3405">30007 4255 106,'3'33'0,"10"81"-46</inkml:trace>
  <inkml:trace contextRef="#ctx0" brushRef="#br0" timeOffset="128453.3471">30380 4396 258,'10'4'0,"32"18"-29</inkml:trace>
  <inkml:trace contextRef="#ctx0" brushRef="#br0" timeOffset="129101.3842">30984 4629 339,'0'-1'162,"3"1"-75,-3-2-9,0-4 19,0-2-23,2-6-22,-2 0 55,0 4 5,-2 0 4,-1 3-22,-1 7-49,-2 0-45,-3 6 0,-14 8 0,-7 11 9,-14 18 8,-6 14 1,4 8-18,11-1-6,9-7 0,12-9 5,3-3 0,10-4-9,8-3-1,2-6-4,3-2-6,15-11 6,5-3 8,22-14 7,9-14 25,4-10 1,-7-5-10,-13 3-4,-21 9-10,-11 6 7,-14 4-9,-2 10 0,-4-4-21,-5 3 21,-2 5 10,-3 12-9,-4 9 15,-4 10-8,9 6-7,4 6-1,7-9 0,5-2-8,5-11 8,-1-11 0,0-3 0,2-2-1,3-5 1,1 1 0,6-2 0,8-5-78,14-2-109,3-2-115,75-25-53</inkml:trace>
  <inkml:trace contextRef="#ctx0" brushRef="#br0" timeOffset="129402.4014">31400 5444 583,'-1'2'211,"1"-1"-151,0 2-40,0-2 34,1 5 21,1-2-6,1 2-5,5-3-16,-2 3-15,4-2-12,0 0 11,1-4 2,-1-1 19,1-6 16,-5 0 1,0-11-20,2-2-23,-6-9-15,-4 0-12,-6 1 9,-4 2-8,-6 5 35,-2 6 2,-2 6-19,-7 6-10,-1 6-9,-4 7 0,0 6-27,0 6-77,5 1-74,4-1-85,-18 17-10</inkml:trace>
  <inkml:trace contextRef="#ctx0" brushRef="#br0" timeOffset="129974.4341">29006 4600 786,'3'-14'156,"3"3"-78,12-19-59,8 0-1,10-6-7,6-3 17,3 1-1,0 3 17,5 1-4,4 6-14,15-3-4,58-14 28,54-17-7,56-21 2,-44 18-16,4 3 1,-25 7-12,-23 10-8,-25 10-10,-33 13 1,-64 12 13,1 5-13,-6-1 7,23-7-7,-3 4-1,-4-1-1,-7 0 0,-6 6 1,-12-3 0,-8 6 1,-5-5-1,-10-7-156,-10-3-159,-110-27 0</inkml:trace>
  <inkml:trace contextRef="#ctx0" brushRef="#br0" timeOffset="130259.4504">30235 2964 824,'0'0'158,"3"5"-158,3 4-48,-1 15 25,-1 8 11,-4 12 12,-6 15 69,-6 13 4,-9 1 4,2 5-38,-4-3-12,1-4-18,5 3 1,6-4-10,11 1-8,6-3-110,12-6-41,61 60-45</inkml:trace>
  <inkml:trace contextRef="#ctx0" brushRef="#br0" timeOffset="131865.5423">32578 2647 591,'1'-13'137,"1"3"65,0-12-25,-6 5-61,-1-2 7,-4 3-17,-5 1-43,-1 3-33,-2 4 17,0-2-33,-3 9-14,-4 9-1,-2 10 1,-4 9-20,0 14-23,5 6-2,-1 3 22,5 6 8,2 2 15,5-8-1,4-7-11,6-12 1,4-5 1,8-4-11,-2 1 10,4 2 10,8-1-11,7-3 11,5 0 2,5-7 10,2-5 7,-1-9 3,2-13-5,-2-4 5,2-12-3,2-11-4,3-10-1,7-13-4,-2-7-7,-1-2-1,-3-10 5,-7 5-5,-7-2 5,-12 10-5,-8 12-2,-7 12 2,-3 11 10,-4 9-10,3 9 10,-5 6-8,4 9-3,0-2-9,1 6 8,1-2-9,-2 5-2,-1 6 5,-1 6 6,-2 12-8,-4 8 8,-4 9 1,-4 3 6,-3 10-4,-6 11-2,-4 6 7,-5 13 11,-15 62-10,8 13-1,19-1-6,17-126 0,1-1 5,0-2-5,-5 34 0,0-8-1,7-8-1,2-4-5,2-10-6,4-10 2,5-4-5,0-6 0,1 1 13,0-10 2,4-1 0,-5-2 4,-3-6 20,-2 1 2,-2-4-2,-1 2 12,-1-1 6,0-2 3,0-1-5,0 4-7,0-2-7,0 4-13,2-2-5,-4 0-8,2 0 1,-1 0 3,-1 0-4,2 0 0,0 4-1,-1-4 1,-2 0 0,3 0 9,-1 0 6,1 0 0,0-4-4,0 4-5,0-2-5,0 1 0,0 1-1,0 0-8,0 0-11,-2 0-7,4 0-8,-2 0 7,0 0 7,1 0-1,-1 0 2,0 0-1,0 0 19,-1 0 1,1 0 0,0 0 10,0 0 4,0 0 1,0 0 4,0 0 2,7-10-15,-6 5-5,3-1 0,-2-1 5,-2 3-5,2 2-1,-2-4 1,0 1-1,-2-4-5,1-1-28,0-2-31,-3 3-46,1-5-112,-2-36-247</inkml:trace>
  <inkml:trace contextRef="#ctx0" brushRef="#br0" timeOffset="132683.589">32902 2264 348,'-8'-5'235,"0"1"-127,-5-10 17,2 8-13,4-4 53,-5-3-12,5 3-52,-1 0-25,2-3-26,-5 0-22,0 1-10,3 5-9,-6-1-3,4 4-5,-10 2-1,-4 4 0,-10 10-8,-7 7 7,-1 11 0,-2 7 0,3 4-7,7 6 8,4 2 0,3 2-1,2-1-8,4 5 2,4 4-4,0 6-1,3 9-4,5 10 16,5 3 0,4-2-10,6-2-9,9-9 18,6-3-5,6-13 6,2-8 5,7-6-4,0-10 8,3-7 9,1-5 0,0-15 20,4-10 56,8-15-2,9-21-23,3-22-32,7-18-2,28-66-34,-18-19 22,-15 9-8,-53 110-14,-3 6-1,-6 0 11,10-36-8,-14 8-3,-7 3-1,-4 9-5,-5 0 0,-4 3 6,-2 4 0,0 6 0,-2 7 0,-3 5-1,-3 6-9,-7 13-2,-8 8 11,-7 9 1,-12 7 1,-9 9 0,4 5 0,9-1-1,12 2 1,8-2-1,9 8-11,3 6-76,6 8-19,6 10-32,3 8-41,10 4-76,15-5 18,16-8-40,86 12-184</inkml:trace>
  <inkml:trace contextRef="#ctx0" brushRef="#br0" timeOffset="132990.6066">32840 2750 171,'12'-3'189,"-6"3"-2,8 3-76,-4 4-58,-4 3-7,1 3 22,0 9 22,-3 3 18,6 7 34,3 7-10,4 6-55,7 14-23,3-2-2,4-1-1,-1-4-12,0-7-7,-2-10-2,-5-9-3,-7-11-14,-6-5-11,-5-3 5,-5-3 10,-2-5-8,2 1 4,-4 0-12,4 0 11,0 0-12,0 0-14,1 0-65,2 0-46,3 4 17,1-1-33,6 1-52,1-4 13,53-43-134</inkml:trace>
  <inkml:trace contextRef="#ctx0" brushRef="#br0" timeOffset="133585.6406">33716 2711 761,'0'-6'239,"0"3"-97,-3-1-41,0 1-14,-1 6-9,1-3-12,1 4-54,0-1-12,0 0-23,-3 5-11,-1 7 7,-7 5-2,-13 9 1,-15 9-32,-17 9-47,3-2-40,5-2-7,17-15 35,20-7-29,13-17 1,10-4 82,6-2 65,5 0 8,0 2 43,2-6 33,-5 5-17,-4-2 20,-3 1-4,-2 0-20,-3 2-29,0 2-11,1 3-8,2 2-15,-3 3-13,0 5 12,-1 1 1,-7 8 6,-4 7 41,-10 5 35,-10 8-4,-9 0-7,-3 1-7,3 0-32,12-10-10,5-6-4,12-3-18,5-10 0,2-3-18,2-4 3,3-2 15,-3-1 13,5-2 16,-1-4-1,5-4 5,6-6 2,10-2-8,5-10-5,3-2-10,1-1-12,-1 4 0,4 6-84,4 7-150,1 8-72,53 6-281</inkml:trace>
  <inkml:trace contextRef="#ctx0" brushRef="#br0" timeOffset="134815.711">31877 4336 707,'-1'-5'120,"-2"3"-75,3-6-45,10 2-21,7 1 21,13-3 11,10-3 31,8-1 7,2-2-5,-2 6-5,-4-2 1,-1 4 20,-3 4-9,0-2-1,13-2-8,11 1 13,55-9-11,27-1-20,26-7-8,-69 0-2,-9 2-1,-57 10 2,-2 5-7,-7 1-1,32-6-7,-14 6 0,-6 4-1,-7 0 1,-3 7 0,4 0 0,2 2-7,0 4-37,3-1-77,-2 3-71,-10 0 0,-8 19-101</inkml:trace>
  <inkml:trace contextRef="#ctx0" brushRef="#br0" timeOffset="135755.7648">32378 4831 455,'0'-10'280,"0"5"-152,0-6-100,10-4 10,0-4-13,0-6 58,1 0 25,1-1-21,-5 10-44,-1 4-13,2 2 23,-8 6-14,6 1-12,-2-4-15,9-5-3,4 0-8,7-2 0,5 1 0,2 1 0,0 7-1,-5 4-9,-8 1-9,-5 6-17,-2 4-7,1 8 18,2 5 15,2 10 9,1 15 12,-3 7 0,1 9-1,-4 7 2,-10 7 5,-6 5-4,-10 5 11,-9 2-11,-9-5 5,-3-3 4,-3-11-14,9-11 1,10-19-1,8-15-7,10-10-2,3-16 7,0-4 26,3-2 48,1-11 2,6-17-74,5-22 3,6-18 0,8-14-5,3-2 1,-1 4-8,2 9-1,-1 15 0,-2 7 0,-6 11 1,0 3 1,-2 4 1,-2 2-2,2-2 0,2-3 0,1-1 1,1 3 0,3 0 5,0 5-6,-6 4 0,-3 6 0,-10 12 0,-6 7 0,-5 3-15,-3 2-47,3 7-74,-2 9-88,-3 20-1,-34 132-102</inkml:trace>
  <inkml:trace contextRef="#ctx0" brushRef="#br0" timeOffset="136011.7794">33194 5276 973,'0'3'211,"1"-2"-182,-1 3-29,3 2-17,-1-2 4,-1 2 2,-1 0 10,0 3 2,-1-4 10,-1 4-2,-11 7 6,-2 0 20,-11 12-35,-8 3-160,-3-1-56,-29 28-104</inkml:trace>
  <inkml:trace contextRef="#ctx0" brushRef="#br0" timeOffset="136286.7951">33076 5476 247,'14'-9'224,"3"-1"-71,15-10-14,-3 3 2,-2 5-4,-9 6-62,-6 6-68,-5 6-7,-3 4-45,-4 11 45,-4 10 12,-8 15 132,-6 12-75,-3 5-25,-1 0-22,5-6-5,6-16-17,5-10 1,4-13 0,4-8 6,-2-4-7,3-2-1,0-4 1,2 0-12,3-6 12,7 2 37,7-4 2,10-10-39,7 2-107,0-3-185,47-18-312</inkml:trace>
  <inkml:trace contextRef="#ctx0" brushRef="#br0" timeOffset="157960.0348">25470 8373 656,'-2'-6'146,"-1"2"-29,0-5-35,-4 6-19,3-1 21,-1 4 18,3 0-4,-3 0-8,4 0-11,1-2-8,-2-2-22,0-2-26,1-4-7,1-5-8,1-2-8,1-5-23,1 2-10,2 1-13,-5-1-41,1 4-8,-1 7 38,0 6-6,0 2-12,-1 2-36,-4-1-64,0-1 76,2-2 99,-3-4 10,2 3 1,1-4 8,0 1 37,3 4 40,0 2-20,0 1-31,0 0-12,0 0 8,-1 1 22,-1-1-2,2 3-10,-2-3-27,1 1-24,0 1-16,1 2-12,-2 2-4,2 4 31,0 12-7,3 11 8,-2 12 18,3 13 2,0 7-2,3 2-8,-1 10 1,5-5-2,-1 2-1,3-1-7,3-7 9,1-4-6,-2-9-4,2-6-1,-2-9 0,1-8 1,-1-5 6,3-10-6,3-6-10,-3-9 5,12-8 5,4-15 0,4-13 11,7-12-11,0-13-2,1-11 2,-5-11-12,-8-7-6,-3-3 9,-8-5-6,-6 1 3,-6 3 5,-6 7 7,-2 10 0,-1 5 7,-1 8-6,0 4 0,-1 1 1,-3 5-2,3 11 0,-3 8 11,3 11-1,1 16-8,-3 2-2,3 6-17,0 6-10,-2-3-7,1 4-8,-2 15 31,3 9 11,-3 16 2,3 14 19,3 6 3,-3 11 6,3-1-5,0 4 14,0 3-12,1 3-13,0-3-5,-1-3 3,3-1-11,-2-6 7,0-6 4,2-7-12,0-11 0,3-9 9,3-7-8,-4-8 5,-1-9-5,-1-9-1,-2-4-22,-2-6-20,1-8-2,4-12-82,20-111-532</inkml:trace>
  <inkml:trace contextRef="#ctx0" brushRef="#br0" timeOffset="158598.0713">26614 8291 1276,'-3'2'240,"3"-2"-167,-1 2-70,1-2-3,1 0-9,5 0 4,11 0 5,12-2 22,15-4 8,12-1-10,-2-2-7,-6 5-11,-8 2 4,-7 0-6,-6 0 2,3 1 4,4-10 3,3 2-9,4-3-27,-7-2-33,-10 2-36,-9 6-36,-9 4-21,-32-2-108</inkml:trace>
  <inkml:trace contextRef="#ctx0" brushRef="#br0" timeOffset="158892.0881">26709 8798 950,'4'0'206,"6"1"-178,10-1-2,10-4 32,7-4 64,4 1-11,1-2-14,0-2-37,1 1-22,1 2-14,2 1-12,1-4 10,-2-1-1,-2 1-9,-4 3-6,-7 1 0,-12 1-5,-7 5-1,-9-1 0,-1 0-47,-3 0-68,12-30-128</inkml:trace>
  <inkml:trace contextRef="#ctx0" brushRef="#br0" timeOffset="160242.1653">27760 7924 1043,'-3'-2'271,"2"-2"-133,-1-2-99,4 6-31,7-11 8,18-15 29,20-24 12,66-57 3,38-9-4,-10 36-19,-110 64-14,-3 5-8,-5 0-8,20-4 7,-13 3-14,-10 10-8,-6 2-15,-2 5-46,0 0-66,-3 3-73,0 2-128,-11 21-30</inkml:trace>
  <inkml:trace contextRef="#ctx0" brushRef="#br0" timeOffset="160752.1945">27845 7971 1027,'0'0'288,"0"0"-229,0-4-59,2 8-11,1-4 11,7 4 31,9 0 66,14 1 8,20 4-39,14 0-25,55 7-14,9 4-14,-92-13-5,-6-2-7,36 12 7,-16-7-7,-11 4-1,-12 0 0,-12-4-17,-11 0-28,-13 7 30,-15 14 15,-21 12 24,-25 18-9,-64 52-6,-22 5-8,115-85 0,7-11 0,-27 31 0,20-15-1,16-12 0,9-8-11,9-7-2,2-8-11,4 0 6,1-3 9,5 3 9,6 1 23,17 2 37,12 1-3,15-4-5,6-9-10,5-1-6,-2 0-12,1 1-3,-7 0-14,-2 1-6,-4 0-1,1-1 1,-1 2-1,-7 1-49,-7-1-73,-10 0-101,11-14-435</inkml:trace>
  <inkml:trace contextRef="#ctx0" brushRef="#br0" timeOffset="161617.244">29445 8698 1178,'0'0'247,"0"0"-184,-3 0-52,3 0-11,0 3 22,-2-2-20,-2 6-2,0 4 0,-7 18 0,-6 17 27,-2 13-17,1 12-4,5-3-6,14-2 6,11-10-4,7-11 5,10-6 2,5-13 14,2-13 11,7-6 4,2-17-5,9-7-11,2-8-5,1-9-16,-5 0 10,0-1-11,-4 4-36,-11 4-62,-8 0-49,-14 5-76,-30-43-467</inkml:trace>
  <inkml:trace contextRef="#ctx0" brushRef="#br0" timeOffset="161849.2572">29708 8728 1305,'0'1'180,"2"8"-180,-4 4-10,1 13 4,-1 13 6,0 11 19,0 10 19,2 9-23,0-1-3,0 5-12,4-7 9,-1-8-9,2-6-36,3-7-56,-4-1-113,1-13-17,13-24-309</inkml:trace>
  <inkml:trace contextRef="#ctx0" brushRef="#br0" timeOffset="162069.2698">30142 8657 1123,'1'-3'266,"5"2"-179,7-3-78,14 4-3,4-2 51,11-1 7,6-3-13,3-4-28,3 4-13,1-6-10,1 3-16,-7 2-88,-13 3-65,-12 1-68,-16 6-125,-49 23-163</inkml:trace>
  <inkml:trace contextRef="#ctx0" brushRef="#br0" timeOffset="162246.2799">30423 8683 366,'-10'1'289,"-2"2"-82,-9 6-66,2 10-33,-5 8-37,5 11-2,-4 14 13,-7 12-4,-1 13-19,-11 13-32,-25 62-3,49-104-12,-14 49-12,15-18-11,15-23-157,13-23-79,13-22 58,13-22-14,90-121-91</inkml:trace>
  <inkml:trace contextRef="#ctx0" brushRef="#br0" timeOffset="162434.2907">30473 8935 628,'0'1'368,"0"3"-331,0 5-2,0 13-35,0 16 114,-2 10-2,-2 11-13,1 10-15,0 0-36,1 3-13,2-5-8,5-10-2,4-16-25,7-14-57,5-13 3,15-24-14,16-21-100,130-151-325</inkml:trace>
  <inkml:trace contextRef="#ctx0" brushRef="#br0" timeOffset="162823.3129">31099 8522 1106,'-6'0'262,"-4"3"-212,-6 6-25,-13 14 7,-10 20 14,-9 14-2,-1 8-11,11 0-33,8-1 0,14-9-1,8-10-7,8-7-5,8-13-32,5-7 18,7-10 19,11-8 8,5-5-11,0-8 11,-1-4-8,-13 3 8,-8 3 0,-9 4 12,-5 7-12,-8 7 0,-4 9 0,-8 14 9,-5 14 24,2 11-9,6-1-13,11-3-5,7-4 4,5-9 8,7-3 5,2-5 7,5-1-5,1-3-10,3-4-3,2-2-12,6-2-36,2-3-288,60-21-185</inkml:trace>
  <inkml:trace contextRef="#ctx0" brushRef="#br0" timeOffset="163126.3303">31321 9516 1333,'0'10'152,"1"2"-122,4 7-12,0 1 19,5-4-28,-1-7 11,9-5 13,5-8 10,8-8-11,3-12-5,-5-4-14,-6-8 1,-12 1-7,-11 0-6,-13 2 11,-8 5 16,-9 6 17,-9 8-10,-2 11-10,0 6-4,4 6-7,5 0-8,11-2-6,4 4-1,4-5-60,5 0-95,-3-5-125,-13-32-447</inkml:trace>
  <inkml:trace contextRef="#ctx0" brushRef="#br0" timeOffset="163605.3577">29267 8289 829,'-10'-9'245,"0"6"-98,-6-7-84,6 6 1,8 2 68,2 1 3,2 1-61,4-3-44,7 3-30,22-8 32,64-9 62,90-38-26,53-6-22,-70 20-17,23-2-23,-6 5 1,-22 5 1,-22 11-7,-29 11 0,-30 14 0,-59 0-1,-7 2 0,-3 1 0,13-1-27,-15 1-19,-7-5-17,-10-1 16,-7-3-13,-10-6-52,-93-47-254</inkml:trace>
  <inkml:trace contextRef="#ctx0" brushRef="#br0" timeOffset="163856.372">30211 6877 1279,'-1'-4'216,"-1"4"-132,-1-3-84,2 16-38,-1 6 15,-2 20 23,-2 19 21,3 16-3,3 9-4,2 10-1,2 1-5,3-6-8,-1-3-58,3-5-140,18 79-344</inkml:trace>
  <inkml:trace contextRef="#ctx0" brushRef="#br0" timeOffset="164702.4204">32275 6873 1029,'-2'-3'283,"-1"2"-142,0-1-72,-3 4-24,-8 3-13,-3 12-10,-7 17 2,-1 18-1,1 24-14,3 63 7,24 24 2,20 10-17,-10-131-1,-1-4 6,4-10-5,18 29 4,6-22 15,17-29 8,15-22 2,64-48-13,32-68-2,-10-29-6,-86 57-8,-23 3 16,-28-5-16,-18 55 5,-7 7 0,-5 4-6,-8-32-13,-18 13-2,-14 18 14,-16 13 1,-54 9-5,77 24 5,-40 6 14,9 15-14,7 13-2,7 19 1,0 17-27,-24 70-112,15 22-157,36-43-322</inkml:trace>
  <inkml:trace contextRef="#ctx0" brushRef="#br0" timeOffset="164935.4337">32613 7257 1202,'0'3'255,"6"4"-244,1 9-5,6 7 36,0 12 36,2 4 7,0 12-13,0 1-19,-2 1-25,5-3-11,-1-4-2,1-8-5,0-6-10,-1-5-62,0-5-59,-1-6-58,5-9-107,27-26-304</inkml:trace>
  <inkml:trace contextRef="#ctx0" brushRef="#br0" timeOffset="165368.4585">33386 6992 1265,'-1'0'273,"1"2"-270,0 3-3,-2-2-54,-1 9 48,-3 6 6,-5 13 32,-12 10-2,-7 10-12,-12-1-18,-1 6-96,0-2-101,12-12-80,10-10 52,11-15 115,10-8 62,10-13 48,8-8 26,9-7-4,8-4 43,4 1 37,-6 5 4,-7 7-13,-9 8-21,-6 11-39,-4 5-32,-7 12 52,-8 18 46,-9 8-18,-4 11-17,4-3-4,5-5-28,17-13-8,7-5 4,4-4 1,12 6-4,3-3-7,2 1-18,8-4-13,-4-9-79,-1-6-40,-8-11-120,8-14-252</inkml:trace>
  <inkml:trace contextRef="#ctx0" brushRef="#br0" timeOffset="165664.4754">31933 8459 1333,'2'-5'275,"8"0"-203,19-8-59,19 2-1,20-4 11,59-8-5,34 3 1,52-7 10,-41 9 26,-11 1-14,-20-1-19,-14 8-11,-22 4-4,-17 12-6,-50 0-1,-3-2-77,-7 0-64,24 4-74,-19-1-134,-36-3-252</inkml:trace>
  <inkml:trace contextRef="#ctx0" brushRef="#br0" timeOffset="166136.5024">32532 8777 731,'16'-6'101,"1"0"-65,18-9-14,-8 10 106,-1 5-10,-4 6-59,-7 16-20,-1 10 31,-1 10 37,3 17-25,-3 6-26,4 9-26,-2 7-9,-1 2-9,-2-2-5,-4-1-7,-5-9-1,-7-12-1,-9-11-1,-7-6 3,-7-10 17,0-10 8,-5-11 5,5-18 15,5-16-36,2-25-1,10-20-1,4-70 2,12 83-1,15-45-7,12 14 17,10 16 3,10 15-6,-1 9-3,1 9-1,-2 8 1,-3 6-3,-2 4-8,-8 10 5,-5 5-6,-7 5-52,-6 7-129,-8 11-116,7 54-309</inkml:trace>
  <inkml:trace contextRef="#ctx0" brushRef="#br0" timeOffset="166564.5269">33294 9130 1193,'1'2'287,"4"2"-262,1 8-25,1-1 0,-1 1-42,-7 3 11,-9 4 31,-7 10 24,-12 8 9,-8 4-33,1 0-6,2-7-47,13-6-55,12-11 9,5-8-15,8-5-52,2-4 89,5 1 77,11-2 0,3-2 8,0 3-2,4 3 25,-8 6 5,-3 8-16,-8 7 23,-7 6 34,-7 6 13,-12 12 18,-9 6-24,-8 9-42,-6 7-8,11-6-14,6-8-14,10-16 27,12-17-21,5-9-3,5-11 15,7-6 16,9-13-40,6-13-6,2-10-268,29-76-806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44:1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23588 5174 1004,'-2'-7'102,"2"7"-45,3 0-57,6 23-18,14 13 9,7 13 9,12 11 13,9 7 13,10 11 11,6 7-4,9 0-1,3 2-7,2-2-16,-2 1 5,3 2-7,41 47-7,-80-93 1,39 40 18,-12-12-8,-7-15-11,-17-9-48,-14-16-70,-14-9-34,-15-13-62,-34-37-62</inkml:trace>
  <inkml:trace contextRef="#ctx0" brushRef="#br0" timeOffset="351.0201">23343 5730 877,'-2'-2'379,"2"2"-241,2 0-112,11 13-26,17 20 0,20 18 0,64 48 9,42 30-8,19 14 7,-70-50-1,-12-2-1,-5-11-4,-5-6 5,-1-3-5,-43-37 4,-4-2-6,-2-1 2,25 38-2,-12-1-9,-12-5-45,-12-4-27,-15-18-92,-12-11-146,-19-12 184,-105-32-152</inkml:trace>
  <inkml:trace contextRef="#ctx0" brushRef="#br0" timeOffset="646.037">22661 5931 1211,'15'18'121,"10"12"-121,30 37-1,75 95 1,58 55 1,13-20 10,-75-68-10,2-3 0,-3-12 8,-4-6-7,-6-13 7,-19-6-2,-9 5-5,-55-49 7,-2-7-9,-8-4-40,24 22-98,-18-20-79,-18-20 5,-71-57-32</inkml:trace>
  <inkml:trace contextRef="#ctx0" brushRef="#br0" timeOffset="938.0537">21615 6896 1277,'30'-9'174,"7"18"-141,93 30-33,52 93 0,14 32 3,-69-46-3,8 2 0,8-5 0,2-3 0,1 0 0,-1-5 9,-8-24-8,-15-14 8,-21 5-8,-68-42-1,-7 0-17,-7-8-38,16 18-77,-26-11-182,-89-11-23</inkml:trace>
  <inkml:trace contextRef="#ctx0" brushRef="#br0" timeOffset="1268.0726">21451 6847 1221,'15'8'135,"8"14"-126,32 26-8,77 71-1,62 41 1,48 9-1,-74-42 1,17 12 12,20 12 19,-6 13 11,3-19-4,-11-8-6,-9 4-16,-28-3-2,-24-4-9,-21-12-6,-20-23 0,-61-57-26,-3-5-14,-9-9-16,15 27-26,-18-28-89,-22-20-111,-99-64 114</inkml:trace>
  <inkml:trace contextRef="#ctx0" brushRef="#br0" timeOffset="1563.0894">21200 8573 1367,'2'-12'163,"8"12"-137,15 0-26,33 32 0,80 50 0,65 48 0,25 24 0,-65-32 6,-17-1 16,-18-5 4,-10-12-10,-12-14-5,-15-33-2,-54-36-2,-7-5-6,-3-4 5,19 14-6,-16-11-46,-16-9-61,-14-16 46,-16-13-178,-94-132-470</inkml:trace>
  <inkml:trace contextRef="#ctx0" brushRef="#br0" timeOffset="1870.107">21024 8447 887,'0'0'243,"4"7"-243,20 10-42,24 27 42,78 59 57,68 54 0,31 25-7,-60-37-5,13 9 24,-1-4-6,-14-12-9,-2-43-9,-13-9-9,-17-12-11,5 21-13,-17-10-3,-4-15-1,-15-1-8,-62-41-12,-6-5-32,-5-8-8,15 15-16,-18-12-19,-14-18 59,-20-18 11,-77-116-307</inkml:trace>
  <inkml:trace contextRef="#ctx0" brushRef="#br0" timeOffset="2192.1254">21555 8020 1342,'6'-5'165,"7"5"-165,22 5-36,14 21 17,22 17 8,58 41 11,16 23-1,14 9 1,-45-35 7,10-3 10,12-3-4,2-3 4,-5-3-11,-4-8 1,-5-7-5,-10-1 4,-12-3-6,-13-13-7,-57-25-17,-6-1-33,-9-5-67,15 5-146,-33-33-30</inkml:trace>
  <inkml:trace contextRef="#ctx0" brushRef="#br0" timeOffset="2463.1409">21607 8555 279,'17'-4'1083,"16"10"-985,78 31-77,88 71-21,65 40 1,-51-39-1,19-2 1,-9-3 31,-7-18 7,-17-4-26,-36-8 13,-26 18-14,-40-27-12,-63-44 0,-6-7-6,-11 0-76,20 9-182,-27-20-235</inkml:trace>
  <inkml:trace contextRef="#ctx0" brushRef="#br0" timeOffset="2870.1642">23738 5463 574,'-5'-6'0,"0"2"-5,-28-15-269</inkml:trace>
  <inkml:trace contextRef="#ctx0" brushRef="#br0" timeOffset="3153.1804">23723 5540 46,'-1'4'455,"-5"9"-413,-10 15 53,-9 23 50,-18 23 4,-46 76 5,-49 74-55,-48 87-33,27-123-22,-20 29 1,2 15 21,2-8-12,13-6-27,23 18-9,23 14-8,34-71-2,18-16-8,13-9 9,6-14-9,8-11-13,1-15-38,24-80-45,3-7-2,3-9-155,-12 13-56</inkml:trace>
  <inkml:trace contextRef="#ctx0" brushRef="#br0" timeOffset="3513.201">23982 5984 623,'-11'18'10,"-2"14"31,-16 32-22,-40 78 19,-24 47 44,-17 1 25,42-56 16,2 15-35,-2 4-17,-10 17-25,-21 25 26,4 30 18,5 46-58,0-46-20,-3 1 3,3 3-3,2 16-12,13-32 1,10-22 7,16-14-8,19-48-53,23-100 4,6-9-37,1-8-25,3 8-136,54-79 79</inkml:trace>
  <inkml:trace contextRef="#ctx0" brushRef="#br0" timeOffset="3835.2194">24410 6598 1104,'-14'28'104,"-7"21"-92,-48 104-12,-32 78 6,-12 18 8,29-62-7,-1 22 17,12 13 23,6-49-16,12-3-4,3 2-26,1-8 9,6-18-4,-6-17 2,6-4-8,2-8-17,3-11-35,25-59-28,3-12-76,6-6-75,-13 70-100</inkml:trace>
  <inkml:trace contextRef="#ctx0" brushRef="#br0" timeOffset="4730.2706">22998 5757 614,'-16'10'132,"2"4"-61,-18 17-29,1 12 10,-4 10-8,0 6-5,0-1-11,2 6 7,3-7-11,-1-3 1,2-9 7,2-1 2,-2-5 7,-6-4 2,-5 6-5,-6 6 13,-4 6-26,-6 13-5,-4 10 5,0 12-19,-1 6 3,3-4 9,3 4-17,5-6 0,10-5 0,5-9-1,0-2-5,5 1 4,0 9 1,-2 11 1,-19 84 11,-3 36 4,4-19-4,17-66-1,6-11-3,4-12-7,13-63 4,2-5-4,1-5 0,-6 26 5,2-13-6,5-5 1,0-7 0,-3-7 0,3 1-1,-1 2 0,1-7-76,9-6-80,13-9-312,104-112-95</inkml:trace>
  <inkml:trace contextRef="#ctx0" brushRef="#br0" timeOffset="5174.296">23898 6090 1001,'-18'8'81,"-1"6"-75,-18 20-6,-6 26 0,0 22 0,-6 6 1,-5 15 14,-33 63 2,-14 40 25,-2 55 4,11-61-19,-23 17 5,-19 58-17,-14 1-3,10-27-11,6-18 9,20-26-4,25-31 2,27-14-8,28-5-8,14-15 8,9-12-1,9-18 0,0-71-33,7-8-2,-4-7-68,11 20-35,9-21-28,61-62-212</inkml:trace>
  <inkml:trace contextRef="#ctx0" brushRef="#br0" timeOffset="5594.32">24254 7639 926,'-13'22'0,"-3"19"-12,-33 95-29,-27 87 20,-42 41 11,32-64 10,-5 14 35,0-9 20,-7 0 28,2 6-13,3-8-11,9-52-13,11 43-19,5-41-9,24-27-10,17-10-7,11-8 11,9 1-6,6-64-6,2-5-48,6-11-29,1 24-88,6-28-30,54-85-52</inkml:trace>
  <inkml:trace contextRef="#ctx0" brushRef="#br0" timeOffset="5889.3369">24021 9448 737,'-61'213'88,"27"-78"-62,4-9-10,3-24-4,17-65-6,1-5 2,3-10-7,-8 24 14,8-20-6,2-10-9,0-7-26,-2-3-109,-14-3-364</inkml:trace>
  <inkml:trace contextRef="#ctx0" brushRef="#br0" timeOffset="9095.5203">3515 3704 640,'-3'-2'209,"1"2"-97,-2-4-56,4 4-26,-1 0 31,1 0 19,-1-2-31,-1 2-26,2-1-13,0 1-10,0 0-30,2 1-105,-1-1-85,3 4-44,3 2-98</inkml:trace>
  <inkml:trace contextRef="#ctx0" brushRef="#br0" timeOffset="9903.5665">3595 3621 478,'-2'0'288,"1"0"-129,-5-3-63,0-1 9,-3 0-30,-7 0-29,-5 0 7,-3 0-14,0 2-6,-4 2-21,3 6-5,-4 4-7,-1 9-11,3 9 5,-3 11-4,7 13-10,2 10 11,9 8 8,1 12 1,6 5 0,5-1 0,7-11-10,8-11-7,5-15 17,3-14 1,3-6 9,0-10-2,3-5 4,-2-10 0,4-9 7,2-14 4,1-16-23,0-11-27,1-16-87,-2-13-68,-5-7-67,13-167-297</inkml:trace>
  <inkml:trace contextRef="#ctx0" brushRef="#br0" timeOffset="10186.5827">3745 2712 665,'-5'-1'246,"5"-1"-119,-6 1-127,1 8-9,-3 9-3,0 10 12,-5 19 17,0 19 61,-3 17-11,4 70-19,8 27 0,6-7-15,-4-45-3,2 9-10,-5 10-8,-4 0-3,3-18 10,12-78-19,5-8-45,1-6-133,18 34-4,10-21 10,98-30-199</inkml:trace>
  <inkml:trace contextRef="#ctx0" brushRef="#br0" timeOffset="10810.6184">4246 3479 856,'-18'-15'211,"6"1"-95,-14-12-74,3 14-20,4 2-12,-2 14-10,1 14-21,-7 19 1,-4 23 13,-20 74 5,-3 46-10,15-3 11,39-136-11,5-6 6,2-9-6,10 29-3,9-19 10,9-13 5,5-16 0,12-17 0,5-19-25,4-20-26,-5-12-18,-9-16 5,-11-8 31,-11-4-5,-14 11 38,-10 10 12,-8 13 120,-7 13 18,-4 11-49,1 9-10,3 8-10,5 7-9,5 5-72,1 13 0,-4 13-28,1 21 12,-4 22 16,4 20 0,-2 57 0,6 19 1,-2 9 9,0-50 8,-2 1 3,3 18-9,-2 1 14,9-25-8,0-76 1,2 11-10,-2-9 15,10 43 29,1-8-35,-4-18-9,1-20 0,-6-20 0,1-14 10,-2-10 22,5-12 19,5-17-21,11-19-20,4-18-11,-2-10-8,0 2-54,0-3-147,5-3-165,66-155-656</inkml:trace>
  <inkml:trace contextRef="#ctx0" brushRef="#br0" timeOffset="14333.8199">24157 6718 542,'4'-3'99,"-1"0"-48,2-3-33,-3 5 27,-4-2 123,0 3 35,-1-1-73,0-2-67,-5 1-7,2 0-38,3 4-5,2 0-13,-3 5 0,3 0-1,-4-1 1,1 1 0,-2 3 6,2 0-5,-1-2 11,0 6-11,3-1 8,0 2-9,5 2 0,8 6 17,14 3 16,12 5 1,17 5 4,13-3-5,49 12-15,22-7-3,11-12-5,-22-6 5,8-4 20,0 3 13,-4 1-21,-15 2-18,-6 5-3,-10 4 1,-4 7-7,-4 1 0,-1 4 1,-9 2 0,-46-20 5,1 1-6,-3 0 0,36 23 0,3 2 1,-3-4 0,0 0 7,-3-4-7,-7 0-1,-8-4 0,-11-3 1,-10-9-1,-12-5-6,-4 0-9,-9-7 15,1-1-1,-4-6 1,3 6 0,5-4 7,-1 3 5,2-3 3,3 2-4,-2-5 1,-2-2-11,-7-4 11,-1 2-10,-1-3-1,1 1-1,5 5 0,11 4 2,9 6 4,9-1-5,8 7-1,-2-3 1,-7 3-2,-5 0-4,-10-9 4,-6 3 0,-9-10-13,-1 4 5,2-3 3,2 8 5,2 8 0,5 0 1,3 9-1,-4-1 1,0-1-11,-1-3 11,-5-5 0,-4-11 0,-4-5 0,-2-6 0,-4-8 17,-4-7 8,-7-13-25,0-17-68,3-14-94,3-10-193,14-89-303</inkml:trace>
  <inkml:trace contextRef="#ctx0" brushRef="#br0" timeOffset="15152.8667">26171 6355 1115,'11'-19'204,"2"8"-122,21-18-58,8 10-7,7 5-16,1 1 45,-3 6 14,-9 7-10,-6 8-31,-5 15-19,-6 13-12,-7 9-12,-7 6 15,-3 10 9,-9 3 8,-3 11 11,-8 5-5,1-1-5,-1-9 1,1-14-8,5-16 10,3-20-12,4-6 0,1-12 0,0-6 0,-6-4 57,-5-12-9,-2-13-23,0-9-23,6-13 8,11-5 8,12-2-10,9 1-7,12 2 5,7 8-6,9-2 0,-1 2 8,8 2-8,-3 0 1,-2 6 5,1 7 3,-3 7-3,-5 7 15,-13 9-4,-14 3-7,-11 6-8,-5 2-1,-2 4 0,-2-2-1,1 0-10,1 3-44,2 2-53,0 3-31,2 0-76,-4 5-158,-41-8-379</inkml:trace>
  <inkml:trace contextRef="#ctx0" brushRef="#br0" timeOffset="17764.0161">2918 5271 64,'-7'-4'191,"-1"4"38,2 0-50,3 0-73,3 0-89,3 4-8,1-1 13,6-1 73,3 6 62,10 4-26,4 7-19,6 1-37,1 5-28,5 5-25,6 5-8,9 5-1,6-3-2,8-4-10,6-7 22,50 2-7,-82-26-2,44-2-2,-9-11-6,-4-6 4,-8-7-2,-9-5 4,-11-1-11,-11 1 0,-13 6 11,-10 10-1,-4 6-11,-7 5 0,1 8-19,5 6-34,6 10 34,12 12 10,6 14 9,7 0 1,8 1-1,0-11 1,-1-6 5,-2-15-6,-3-10 1,2-14 16,11-16 7,16-26-9,68-57-6,30-48-9,-26-2 1,-101 113 7,-8 9-7,-9 12 11,12-22-12,-15 23-1,-14 18-152,-9 13-190,-5 15 187,-50 91-119</inkml:trace>
  <inkml:trace contextRef="#ctx0" brushRef="#br0" timeOffset="21264.2163">31279 4653 672,'0'7'90,"3"2"-90,-3 8-1,2 12 0,0 7 1,1 8 14,0 0 35,1-4-1,2-4 11,4 2 17,-4-6-13,7-5-16,0-5-10,3-3 13,6-9 19,10-6 22,7-7-2,17-11-23,10-14-29,55-31-13,24-28-18,18-43 6,-52 29-10,-3 13-1,-13 10 1,-9 11 8,-52 41-10,1 4 0,-1 1 0,29-12 0,-10 11 1,-14 7-1,-14 12-12,-11 9-19,-5 9-16,1 8 32,3 16 14,-4 8-1,-1 13 1,-3 10 1,-5 8-1,-4 6 1,-3-3 1,-6-8-1,-3-11 2,-1-11-1,1-12 7,-1-8-2,3-10 6,0-8 12,-4-6 15,-5-4 7,-10-9-4,-8-6-16,-8-9-2,0-9-5,0-7-5,4-8-7,0-7 2,5-10-3,-1-3 3,0-7-9,2 3 6,5 8-6,-2 5 1,4 6 0,-2 7-1,0 8 0,2 6 0,1 3 0,-7 5-1,4 7-1,-1 6-5,2 0 1,-3 7 4,5 1-4,5 1 6,4 7-7,6-4 1,1 3-6,1 3 3,3 2-8,-3 1 11,2 3 5,-1-1-10,1 0 11,3-2 0,-2-3 6,2 1-5,0-4-1,-2 1 1,2 0-1,1 2 1,1-6-1,1 3 0,1-1 0,1 4-7,1 0 6,-2 2-5,2-2-7,-1-2-2,1-1 9,2-1 0,-1 0-3,-1-2 3,1 0-5,1 2-23,1-5-37,1 1-58,3 3-9,3 4-31,41 33-74</inkml:trace>
  <inkml:trace contextRef="#ctx0" brushRef="#br0" timeOffset="22021.2596">30858 5605 854,'0'0'252,"0"-3"-163,2 1-89,6 7-36,13-2 36,25 3 52,69 2 55,88-1-7,68-1-28,-77 0-25,-1 3-7,-4-4-19,-16-5-9,-31 0-1,-6 2 2,1 0-5,-6-4-2,-5 4 0,-31-2-5,-59 2 5,-8-2-6,-7 0-1,18 0-21,-18-2-46,-12 0-35,-14 0-43,-14-8-124,-124-35-563</inkml:trace>
  <inkml:trace contextRef="#ctx0" brushRef="#br0" timeOffset="22488.2863">30616 6057 894,'-4'-4'257,"4"2"-104,-1 0-135,4 2-18,13 2 0,25 4 0,73-2 67,96 0 8,63-2-13,-67 7-25,-6 5-2,-15 11-14,-12 3-2,-20 3-18,-7 5 12,-9-2-12,-9-2-1,-10 0 0,-2-6 1,-3-5 11,-13-9-6,-10 1-5,-55-9 0,-5-3 5,-9-1 0,21 0-5,-15 0 0,-16 0 0,-7 0 17,-4 0 24,-3-1 20,0-7-4,-2-1-32,1-1-19,-1-6-6,1 9 0,0 2-1,4 5-10,-2 0-83,2 0-44,-5 0-16,-2 2-39,-60 11-180</inkml:trace>
  <inkml:trace contextRef="#ctx0" brushRef="#br0" timeOffset="24663.4107">3128 7290 1003,'-6'-13'199,"5"3"5,-5-4-88,3 10-71,3 4-45,0 4-12,-2-1-36,1 8-21,1 8 36,1 19 27,-1 24 6,0 70 25,-2 56 2,2 47-1,2-115-11,6-8-5,13-12 5,-11-55-7,0-2 7,1-5-6,15 34-9,3-9 14,1-13-1,3-12-2,4-11-1,0-15 7,2-6-2,4-17 4,-1-13 1,4-22 7,-2-18-11,-2-18-4,16-62-7,-9-20-5,-18-1-1,-13 14-20,-4 9-18,2 18 18,-1 20 4,-12 60-2,-1 3 17,-1 6 2,4-35 0,-2 10 0,-3 13 0,0 10 2,-2 14 23,-3 11 10,4 5-7,-2 10-28,1 1-38,0 8-16,-3 17 34,-4 20 20,0 25 13,-3 71 1,0 46-14,3 17 11,6-85-1,5-21-1,-2-58 14,0 0-8,1-4 4,1 36-5,4-1 7,1-7-9,2-10 1,3-10 1,6-7-2,-4-11-5,2-9-7,-4-9-34,2-9-37,2-10-10,4-15-48,51-115-226</inkml:trace>
  <inkml:trace contextRef="#ctx0" brushRef="#br0" timeOffset="24989.4293">4395 7496 751,'0'0'240,"-2"0"-152,1 3-67,1-3 15,0 0 114,0-3-18,0 3-63,0 0-30,0 0-27,0 0-12,0-1-6,0 1-43,0 0-37,-2-1-40,0 1-114,-3 0 26,-1 0 52,-18 0-75</inkml:trace>
  <inkml:trace contextRef="#ctx0" brushRef="#br0" timeOffset="25386.4521">4329 7490 193,'0'-3'320,"0"3"-122,-3 0-59,3-1-16,0 2 17,0-1-16,0 0-34,3 0-21,-2 3-37,-1-3-28,3 4-4,-1-3 0,4 3 20,6 2 21,10-1 17,12-3 14,4-2-1,6-4-38,0-4-12,-1-2-2,-2 3-11,-8-3 4,1 4 0,-12-1-2,-11 4-10,-8 3 0,-3 3-8,-2-3 8,1 0 3,-1 0-1,1 3 23,-1-3-2,2 0-4,-2 0 2,2 0-9,0-3 0,0 3-4,0 0-2,0 0 0,0-3-6,-1 1 0,0 1-12,-1-6-29,-1 5-23,0-5-32,0-6-50,-3 4-218,-15-27-613</inkml:trace>
  <inkml:trace contextRef="#ctx0" brushRef="#br0" timeOffset="26053.4902">3542 7654 943,'-13'13'240,"-4"14"-174,-15 35-66,-18 82 0,18 31 8,44-14 14,30-56-7,-12-57 11,10-8 13,88 65-3,44-72 6,-34-62 21,7-28-12,-6-2-11,-30-23-17,-9-16 8,-60 43-5,72-117-7,-67 36-18,-21-11 16,-37 17-6,-30 15-11,6 69-7,-10 10-1,-110-54 7,-79 87-8,31 48 9,-4 39-1,17 25-16,21 11 17,62 6-10,54 12 10,42-33 0,30 2-11,38 4-2,-17-66 13,9-11 1,111 45 11,33-78 6,-65-44 6,7-22-11,-12-21 4,-6-4-5,-8-14-5,-22-23-7,-30-23-18,-37 13-9,-47 10-12,-40 17 0,19 68-33,-136-40 34,29 80 37,2 26 1,11 23 21,2 25 0,9 11-12,42 3 6,67-47-4,10 0-1,7 0-10,-5 40-1,22-6-10,18-11-16,21-15-46,62-17-28,108-108-241</inkml:trace>
  <inkml:trace contextRef="#ctx0" brushRef="#br0" timeOffset="27428.5689">5814 4970 695,'0'0'462,"0"0"-327,0 0-99,0 0-35,-2 3 32,0-2 50,1-1-5,-1 2-47,-2-1-31,1 3-3,-5 5 3,0 7 10,-8 7 5,2 3-15,2 1-4,6-1-170,8 0-281,38-7-63</inkml:trace>
  <inkml:trace contextRef="#ctx0" brushRef="#br0" timeOffset="29454.6847">7486 4445 912,'-19'-19'135,"2"5"-57,-19-14-39,5 3-26,0 6-5,2 7-8,0-1 0,-1 10 7,0 6-7,-1 15-7,-1 13-11,-1 17 9,4 19 1,6 18 2,-2 76 6,17 24 0,14-21 0,5-55 1,-5-64 0,1-6 5,-1-8-4,9 28-2,0-21-6,1-17-12,6-19 18,6-22 5,15-25 25,12-24-30,42-75-60,-1-35-105,-17-66-348</inkml:trace>
  <inkml:trace contextRef="#ctx0" brushRef="#br0" timeOffset="29785.7037">7764 3312 633,'-9'0'278,"-3"3"-172,-8 4-84,-5 18-22,1 13-8,-3 14 3,8 17 5,-2 17 12,6 69 7,5 26 5,5 3 8,10-72-1,-3 4 2,2 3-10,5 6-7,-1 10-8,10-10 2,-7-83 2,-1 0-6,1-9 5,12 35-11,3-15-32,-2-14-35,4-15-44,5-18 1,7-23-53,80-111-327</inkml:trace>
  <inkml:trace contextRef="#ctx0" brushRef="#br0" timeOffset="30325.7346">8131 4147 728,'0'-1'225,"-2"1"-134,1 0-91,1 5-27,-3 11-10,0 9 28,-2 22 9,-2 16 19,-2 15 7,0 15-16,-7 60-4,8 19 8,8-130 10,1-2 1,2 39-13,7-17-11,6-10 14,3-13-6,7-11 2,2-9 5,0-17 14,2-8 6,0-19 15,9-15-22,8-17-7,9-15-14,9-26-8,31-76 0,-8-33-18,-37 40-29,-44 126-26,-4 6-55,-3 6 88,0-28 40,-8 20 6,-3 12 60,0 13 15,2 6 9,5 4-30,2 7-60,-1 10-42,-1 18 26,-5 22 16,-4 17 26,-3 18 5,-4 61-17,2 10 23,1-6-8,13-116-17,1-4 3,4-5-5,1 31-2,8-13-7,8-6 6,7-9-7,4-3-71,0-11-41,1-17-29,57-68-99</inkml:trace>
  <inkml:trace contextRef="#ctx0" brushRef="#br0" timeOffset="30574.7488">9266 4240 1130,'2'-1'282,"0"1"-184,0-3-56,3 2 33,6-5-17,7-5-29,21 1-14,10-3-6,14 0-2,4 5-1,-4 3-5,-8 3-1,-9 4 0,-9-1-48,-6 8-42,-5 0-96,-9 8-174,-13 28-206</inkml:trace>
  <inkml:trace contextRef="#ctx0" brushRef="#br0" timeOffset="30876.7661">9171 5014 681,'8'7'109,"3"-3"-68,11 4 91,10-5 67,4-3-2,8-6-55,4-6-31,9-4-16,7 2-35,3 0-35,-2 5-17,-5 5 4,-6 4-5,-8 4 1,-10-2-8,-14 4 0,-10-5-8,-7 1-6,-5-2-2,-3 0-11,1-2-18,-2-2-30,-2-1-194,-16-31-291</inkml:trace>
  <inkml:trace contextRef="#ctx0" brushRef="#br0" timeOffset="34028.9464">2875 5557 994,'3'2'151,"2"2"-151,6 6-1,8 1-15,8 5 16,0-2 21,1 0 6,4-5 12,1-1 9,0 0-22,-1-2-10,5-2 1,-1 0-8,3-4 3,9-6-3,4-10 6,9-7 1,2-10 2,-3-10-4,-10-1-2,-11-1 7,-14 10 11,-8 8-4,-10 16-26,-7 10-6,2 8-50,0 15 32,0 9 20,9 14 4,6 13 7,7 6-1,8 2-5,8-8 0,11-11 14,4-16-1,-1-14 4,0-16-3,0-9 0,2-19-2,6-11 2,9-15-4,3-14-2,46-45-8,-80 73 11,40-29-10,-12 17 8,-14 19-5,-16 17-5,-15 17-30,-13 4-6,-3 5 32,-4 0 4,0 0 1,-1 1 0,-1-2-1,-1-3 6,4 1 0,-3 0-4,4-2-2,2-3-31,0-2-17,1-2-43,-2-2-92,3-4-51,-9-31-444</inkml:trace>
  <inkml:trace contextRef="#ctx0" brushRef="#br0" timeOffset="36476.0863">10727 4679 1013,'-2'0'288,"2"0"-166,-1 1-122,1 1-9,-2 6-20,1 8 19,-4 17 10,-1 12 0,-4 14 13,-1 8-2,3 3-3,4 0-7,4-5-1,8-6 2,8-7-1,13-11 0,8-8 11,8-9 20,7-13 10,3-17-5,6-8 8,-1-12-25,0-10 4,-4 1-23,-8-2 14,-10 1-15,-8 6-12,-12 1-55,-10 6-59,-8-4-179,-41-42-348</inkml:trace>
  <inkml:trace contextRef="#ctx0" brushRef="#br0" timeOffset="36702.0993">11080 4820 948,'-3'2'278,"-4"11"-221,-6 9-56,0 9-1,-5 17 21,1 14 13,2 10-1,1 11-4,3 4-13,0-1-5,5 0-1,-1-14 1,5-9-11,4-14-27,3-13-86,6-13-112,8-19-12,56-72-235</inkml:trace>
  <inkml:trace contextRef="#ctx0" brushRef="#br0" timeOffset="36928.1122">11298 4795 997,'1'-4'299,"4"8"-184,4-4-98,9 3-5,12 1 33,6 0 22,7 0-10,4 2-22,4-1-22,2 3 1,8-6-7,0-5-7,5-7 0,-7-2-70,-9-3-68,-18 4-74,-13 2-110,-50-11-483</inkml:trace>
  <inkml:trace contextRef="#ctx0" brushRef="#br0" timeOffset="37125.1235">11676 4846 567,'-11'15'172,"-1"4"-68,-12 20 1,-1 16-33,-5 12 7,-3 14 38,-1 5-49,-2 0-31,3-4 4,2-11-20,3-8-11,13-14-2,4-16-2,8-13-6,5-10-67,4-10-77,12-16 88,19-16-175,108-137-451</inkml:trace>
  <inkml:trace contextRef="#ctx0" brushRef="#br0" timeOffset="37304.1337">11731 5102 707,'-2'6'267,"-4"5"-197,-4 15-10,0 10 39,2 11-45,3 4-10,8-1 4,8 0-20,8-9-8,12-8 4,8-3-17,6-13-7,9-7-9,2-8-108,4-16-67,101-86-163</inkml:trace>
  <inkml:trace contextRef="#ctx0" brushRef="#br0" timeOffset="37722.1576">12513 4622 1031,'-17'-6'231,"0"9"-129,-17-2-72,-3 19-24,1 13 0,-1 13-6,4 14 1,5 4 0,7 3 0,5-7 0,6-5 1,10-7-2,13-13-2,11-9-11,17-9 4,17-15-11,11-18-8,-1-6-65,-8-8-20,-17 2 67,-12 5 39,-20 10 7,-9 6 114,-11 5 0,-6 8-91,-15 4-23,-9 7 0,-10 15 15,-3 10 6,7 6-3,11 6-9,11 0-8,16-5 0,8 0-1,6-7 1,10-10 8,2 0 6,9-9 3,1-5-18,5-4-16,0-9-100,6-5-142,58-27-325</inkml:trace>
  <inkml:trace contextRef="#ctx0" brushRef="#br0" timeOffset="38022.1748">12770 5567 312,'0'16'247,"0"1"-76,2 15-87,2-3-15,7-5 41,-1-13 62,4-5-46,7-10-12,2-6-19,8-17-31,3-12-23,0-7-16,-10-1-7,-6 1 14,-12 4-2,-9 7 15,-8 8 3,-5 9 1,-2 10-10,-7 5-4,-5 10-29,-5 7-6,0 9 0,-6 8 9,1 5-9,1-2-23,2-7-117,6-9-22,5-8-79,-46-24-286</inkml:trace>
  <inkml:trace contextRef="#ctx0" brushRef="#br0" timeOffset="38458.1997">10561 4345 597,'-9'-4'553,"3"0"-403,-3 0-77,6 2-34,3 4-16,2-2 20,-1 0 38,11 0-21,12-2-40,30-1 17,76-13 22,78-7-17,55-1-15,-98 9-14,14-2-4,-1-14 0,-12 5 0,-41 3-1,-27 9-2,-64 6-5,0 1 4,-7 3-5,23-4-40,-12-2-32,-15 2-15,-12 2 9,-10-6-12,-13-4-194,-76-48-253</inkml:trace>
  <inkml:trace contextRef="#ctx0" brushRef="#br0" timeOffset="38738.2157">11501 3198 1164,'-1'-3'252,"1"0"-162,0 1-90,1 10-39,3 6 6,-1 14 18,3 5 3,-2 13 12,-3 11 11,-2 10 5,-9 6-5,-1 6 7,0-1-18,3-4-21,10-6-179,58 63-124</inkml:trace>
  <inkml:trace contextRef="#ctx0" brushRef="#br0" timeOffset="39358.2512">13783 2863 840,'-5'-24'315,"2"1"-125,-5-24-86,-1 2-23,-6 1-21,0-5-29,-6 4-29,-4 0-2,-6 2-8,-1 8-8,-2 5 6,3 5 10,3 12 0,2 6-27,8 7 25,-6 12 2,1 11 0,-4 11-9,1 14 3,-2 7-4,1 11-6,5 2 15,2 7-10,11-1-3,6-7-8,9-7 21,5-6 1,8-12 0,9-8 21,7-9-9,14-16 17,5-18-2,7-18 4,3-16-31,-7-14-27,-3-6-63,-13-7-60,-12 0-153,1-127-199</inkml:trace>
  <inkml:trace contextRef="#ctx0" brushRef="#br0" timeOffset="39651.268">13939 1815 906,'0'0'192,"0"3"-166,0-2-26,-2 5-32,2 6 14,2 8 2,-2 11 1,0 12 15,-4 11 11,-4 8 35,-10 15 23,-6 11-6,-27 60-15,-3 19-22,41-118-2,6-5-18,-8 41 0,13-16-5,13-8 16,7-8-17,4-8-67,9-9-114,74 5-65</inkml:trace>
  <inkml:trace contextRef="#ctx0" brushRef="#br0" timeOffset="40282.304">14436 2400 649,'-9'-14'129,"1"2"-82,-5-11 8,-4 5-2,4 4 34,2 3-20,0 7-23,-1 4-32,-3 7-12,-3 7-14,-5 8-7,-2 3-3,2 9-3,4 7 18,0 0-6,4 2 14,4 1 0,4-4 0,4-1-5,3 1 4,3 0-7,5-7 3,2-2-7,5-8 12,0-4 1,7-9 9,5-10 81,6-11-6,10-12-39,-1-13-45,-2-5-18,-7-8 5,-6-1-10,-11-2 23,-10 5 5,-4 4 31,-5 9 16,-3 5 31,1 12-4,1 3-1,1 8-24,3 6-54,-2 4-18,1 6-15,-7 11 6,1 12 18,-7 13 9,-1 8-1,-4 10 1,-5 8-1,-5 8 1,1 11 0,3 2 0,3 1 0,11-3 0,6-18 0,12-15 0,5-18 0,7-15 14,3-12-5,6-9-9,6-8-30,7-11-122,67-77-209</inkml:trace>
  <inkml:trace contextRef="#ctx0" brushRef="#br0" timeOffset="40777.3324">12933 4057 782,'-3'-6'260,"3"2"-65,0-2-75,7 2-59,17-8-35,17-1-10,22-10 26,65-17 8,26 6-11,8 9-14,-56 14-10,9-2 2,3 0-4,1-5-5,-4 11-1,-3-2-1,-12 2-4,-2-1-1,-8 0 13,-50 4-14,-4 1 0,-3-1-1,31-2 0,-12 0-32,-16 0-20,-13 3-16,-9 2-39,-11-2-87,-40-14-321</inkml:trace>
  <inkml:trace contextRef="#ctx0" brushRef="#br0" timeOffset="41154.3539">13811 4741 1136,'0'-4'267,"0"2"-117,0-8-144,0 10-6,1 0-116,-1 0-83,-4-13-85</inkml:trace>
  <inkml:trace contextRef="#ctx0" brushRef="#br0" timeOffset="42294.4191">13775 4661 605,'-3'-8'368,"0"1"-125,0-10-90,1 3-21,2-7-41,2 1-10,4-7-27,3-1-28,6-1-5,4 6-21,0 3 2,5 6-2,-7 7 0,0 7-9,0 7-7,-4 5-1,5 7 4,-3 12 7,4 8 4,2 11 2,-1 11 0,-1 10 0,-4-1 0,0 1 1,-6-6 2,-5-7-2,-2-4 5,-6-2-5,-4-6 10,-4-4-10,0-8 10,-1-7-4,4-9 1,3-7 5,4-8 11,-5-3 8,1 0 7,-5-7-20,-2 0-4,4-6-14,1-8 9,4-8-10,9-6 1,9-12 0,8-6-1,9-12-1,9-7 1,5-10 1,2-7 1,-2 3-1,-7 9 0,-10 18 7,-7 16-8,-9 14 9,-2 10 8,-4 10-16,-1 3-1,2 5-13,8-5 12,7 6 0,5-4 0,0 8 1,2-4 0,-7 3-6,-4 0-32,-9-2-55,-6-1-31,-3 0-88,-5 3-253,-44 9-213</inkml:trace>
  <inkml:trace contextRef="#ctx0" brushRef="#br0" timeOffset="45190.5848">5920 7771 987,'-1'-4'252,"-1"4"-93,0 0-143,0 0-16,0 4-6,0 5 6,-1 5 6,-3 22 5,2 24 40,-3 23-2,-6 76-7,3 34-18,-1 33 9,5-81-10,6-13-5,6-21-8,1-63-4,3-3 3,2-6-7,10 39-1,6-22 10,8-17 1,6-26 0,9-21 13,5-30 1,9-28-26,36-79-31,8-39-8,-18-22-15,-42 56-4,-11 5-16,-13 13-2,-9 29 20,-17 68 43,-4 5 13,-5 4 30,-2-28 24,-3 19 22,3 10-13,1 11-3,6 12-28,3 4-32,2 20-42,-2 17 41,1 18-4,1 21 4,0 64 2,1 26 8,-2-1 5,-2-60-13,-1-62 5,2-2 3,-2-1-9,-1 33 10,-2-7-4,10-12 6,4-12-12,5-9-52,6-17-49,10-8-37,13-16-96,11-16 32,100-113-519</inkml:trace>
  <inkml:trace contextRef="#ctx0" brushRef="#br0" timeOffset="45412.5975">7055 8277 896,'-5'-6'597,"4"5"-410,-2-4-88,3 3-60,4 2-39,6 0 0,10-2 9,15-4 15,17-3-9,16-5-14,5-2 8,2 2-3,-12-1-6,-17 11-76,-15 5-89,-10 10-210,-27 43-502</inkml:trace>
  <inkml:trace contextRef="#ctx0" brushRef="#br0" timeOffset="45628.6098">7044 8987 1402,'0'0'216,"2"0"-216,5 4-9,5-2 9,12 0 13,15-4 28,19-11-5,60-25-14,33-24-22,-14-3-12,-53 27-93,-48 24-75,2 2-40,-4 3-31,140-24-297</inkml:trace>
  <inkml:trace contextRef="#ctx0" brushRef="#br0" timeOffset="46378.6527">8920 7318 1139,'-2'-12'150,"-1"-2"-100,-7-11-35,-1 2-14,-8-5 12,-1 2 46,-5 3-13,1 9-10,-5 2-34,2 10 7,-1 4-9,-2 8 0,1-1 6,4 1 10,3-1-10,7-2 6,0 1-11,4-1-1,2 7-14,-1 1 14,-1 8-9,-2 1 8,4 5-4,-1 4 4,-1 5 1,2 1 18,0 8-8,3 0 7,3 4-4,3 3-5,2 11 5,1 5-1,4 2 5,1 2-10,1-3-7,4-3 6,-4-2 18,3-2-9,2 7 0,-6 7 3,1 4 54,1 5-33,-3 9-20,6 0-11,0 6-7,-1 1 13,14 53-13,5 26 1,-3 6 10,-9-62 3,-10-78-5,-2 0-9,-1 1 8,9 44 11,-3-2-8,-3-1 6,-5-3-6,0-10-5,-6-2 2,0-4 3,-4-10-3,-1-3 5,-1-8-8,-5-9 0,1-6 1,-6-6 10,-7-5-17,-14-6 21,-11-8 1,-14-4-7,-9-12-14,-4-14-1,-2-5-13,8-13-34,9-2-22,14 2-84,11 1-118,-30-75-624</inkml:trace>
  <inkml:trace contextRef="#ctx0" brushRef="#br0" timeOffset="47818.7351">9517 7189 52,'-6'-12'875,"3"2"-719,-8-8-91,1 4-41,-4 5-6,-4-1 30,-5 2-3,-6 6-8,-5 4 4,-3 8-16,-2 6 19,0 6-28,5 5-4,8 2-4,2 4-8,5 5 1,2 5 6,0 6-1,5 0 5,-1 1-5,5 1-6,2-2 2,3 5 10,5 3 6,5 9-2,7 9 7,9 7-5,10 0 0,3 1-8,4-9 5,2 1-9,-6-4-4,4-1-1,-8 1 8,-4 6 73,-6 2-34,-3 6-19,-5 0-8,-2 5-5,-3 5 10,-2 1-5,2 8-20,2 51 15,2 18-14,-7-126 5,-3-2-6,1 45 1,-2-13 13,-4-5-14,-5-5 1,-6 1 4,-4-3 0,-6-9-5,-3-4 0,-4-9 19,-1-8-11,2-13-3,-3-8 6,-1-8-12,-6-12-3,-3-8-54,2-1-20,2-5 8,4-2-21,4 8 8,4-2-25,6 3-80,5-6-161,19-78-470</inkml:trace>
  <inkml:trace contextRef="#ctx0" brushRef="#br0" timeOffset="48481.773">10130 7134 892,'-8'-9'195,"1"0"-67,-10-7-74,0 10-18,-6 6-24,-7 10 16,-5 11 4,-9 9 2,-5 9-5,6 8-13,9 2 1,5 4-8,10 3-8,7 0 9,5 7-3,1 8-6,1 5 10,-1 9 13,-1 0-23,3 8 16,2-1-16,6 3 41,5-2-19,6 1 1,3-3-12,9-1-5,1-10 1,2 2-7,-2-7 0,0-4 11,-6-1-1,-2 1 4,-5 2 13,-4 8-10,-2 65 2,-15 32 10,-13 5-12,-3-68-2,6-11 4,-4 6-4,4-61 4,6-4 1,4-1-8,-14 38-1,7-10-3,0-9-8,-1-14 8,2-9-3,0-10-5,1-8-1,-5-6-15,-6-8-95,-11 4-94,-95-12-442</inkml:trace>
  <inkml:trace contextRef="#ctx0" brushRef="#br0" timeOffset="51417.941">8411 11209 612,'-6'-4'177,"0"3"-84,-6-6-25,2 6-13,4 1 50,4-2 54,1 1-7,2 1-89,7 0-63,13 1 0,16 2 16,24-3 28,72-3-2,52-24-9,36-22-6,-59 1-8,10-16 1,-4 0-11,-3 26 9,-7 11-5,-20 31-5,-31 11-8,-18 9 0,-52-8 0,-5-1 0,1 3-6,25 10 5,-10 0 0,-14-9 1,-11-2 0,-11-8 0,-7-2 0,-3-7 0,-5 0 0,-1 0 5,-3 0-5,-9-7-13,-4-2-34,-6-1-7,-5-1 8,1 6-85,0 2-154,-45 6-361</inkml:trace>
  <inkml:trace contextRef="#ctx0" brushRef="#br0" timeOffset="52687.0136">10994 8305 912,'-3'-9'126,"1"8"-3,0-7-44,0 4-50,2 4-20,0 0-9,2 0-42,-2 1-143,2 4-140,2 6-267</inkml:trace>
  <inkml:trace contextRef="#ctx0" brushRef="#br0" timeOffset="53743.074">11228 9209 361,'-3'0'910,"0"0"-775,-1 13-120,-10 14 2,-5 17-7,-8 19 7,3 13-16,-2-2-1,12 3 1,6-5 1,13-5-2,5-2 9,10-10-8,8-10 12,9-7 1,9-15 1,5-15 7,9-10 2,10-17-3,4-7-10,1-12-11,-3-3-51,-11 0-74,-16 3-89,-22 5-74,-40-31-367</inkml:trace>
  <inkml:trace contextRef="#ctx0" brushRef="#br0" timeOffset="53962.0865">11480 9514 866,'-2'2'266,"2"0"-229,0 6-37,3 10 0,-1 15 50,-1 16 38,-2 16 28,-2 10-38,-2 10-35,-5 13-19,1 2 8,0-3 2,0-4-25,4-17-9,4-7-52,1-17-83,1-8-140,8-12-222</inkml:trace>
  <inkml:trace contextRef="#ctx0" brushRef="#br0" timeOffset="54359.1092">11835 9457 1402,'0'-3'277,"2"3"-181,-1-4-96,6 4-13,5-2 13,11 2 14,10-3 7,12-4-8,13-9-13,5-1-31,-2-4-59,-8 4-51,-17 3-80,-11 7-55,-15 10-30,-12 5-36,-13 14 125,-12 9 217,-9 9 30,-7 0 229,5 2-5,3-5-49,5-4-38,4 5-25,6 7-41,3 4-40,0 7 22,1 7-34,-4 0-8,3 1-20,0-6-6,4-12-9,6-9-6,3-10 0,5-10-88,4-11-145,9-16-243,77-98 217</inkml:trace>
  <inkml:trace contextRef="#ctx0" brushRef="#br0" timeOffset="54541.1196">12241 9760 924,'0'3'382,"0"-3"-260,-1 3-121,-2 4 0,-5 10 63,0 9 35,1 9-25,3 1-40,8 7-20,6 2-4,10-5 4,4-5-14,9-5-72,5-9-16,5-13-20,7-11-65,78-75-343</inkml:trace>
  <inkml:trace contextRef="#ctx0" brushRef="#br0" timeOffset="54962.1437">12820 9320 1430,'-12'-4'210,"3"3"-159,-17-4-29,5 10-20,-4 4 28,0 11-3,-2 6-18,-1 13-8,4 9-1,0 11 1,5 5 0,5-3-1,11 0 0,6-4-9,11-10 3,7-4-24,7-13-9,5-13-21,3-13-28,4-14 23,1-19-34,0-10-36,-4-13 63,-8 4 44,-12 13 28,-14 13 102,-6 12 51,-3 9-49,-8 10-61,-9 9-14,-5 23 1,-11 21 6,-2 9-9,9 4-6,10-1-15,14-13-6,10-10 2,11-10 6,3-11-8,11-8-31,3-19-59,11-15-116,81-87-494</inkml:trace>
  <inkml:trace contextRef="#ctx0" brushRef="#br0" timeOffset="55275.1616">13143 10155 1377,'5'18'138,"3"-4"-99,8 13-39,-1-5-7,3-14-2,2-10 9,0-14 31,8-11-11,-2-7-14,-7 1-5,-6 3 28,-9 7 62,-9 1-14,-6 7-1,1 1-22,-6 2-9,-7 5-22,-2-2 1,-1 6 6,-2 3-11,7 3-19,-1 6-4,2 2 4,0 8 0,-4 2-7,-2 6-59,2-4-86,7-5-92,6-8-213,-2-49-319</inkml:trace>
  <inkml:trace contextRef="#ctx0" brushRef="#br0" timeOffset="55765.1896">10716 8660 971,'0'0'288,"1"0"-226,6 3-62,4 5 0,12 0 47,21-3 56,18-2-4,74-6-42,63-18-30,40-18-7,-60-2 25,5 3 27,-21 5-27,-26 10-12,-12 4-8,-13 9-8,-15-1-10,-57 6-6,-5-1 4,-6 0-5,29-4-18,-15-1-19,-11 0-19,-12 1 1,-11-3-2,-8-7-60,-11-5-209,-59-56-325</inkml:trace>
  <inkml:trace contextRef="#ctx0" brushRef="#br0" timeOffset="56035.2051">11922 7200 345,'-4'-6'1127,"0"2"-944,1-1-183,5 14-74,3 12 43,1 15-4,-2 19 35,6 18 42,-4 64-3,-2 24-19,-8 7-7,-2-60-4,3-72-9,0-5-39,3-1-131,6 28-169,18 42-531</inkml:trace>
  <inkml:trace contextRef="#ctx0" brushRef="#br0" timeOffset="57010.2608">14228 7099 679,'0'-14'234,"-7"-1"-83,-2-11-43,-3 4-31,-3-6-31,-9 1-8,-3 1 2,-4 3-19,-7 7 0,0 6 6,4 5-10,2 10-11,6 8-7,0 7 2,-3 10-1,4 11 6,-2 14-6,5 9-2,3 7 2,6 6-10,6 6 8,9-1 4,5-5-7,8-12 5,5-13-9,6-15 9,10-19 9,9-18 15,7-20-4,3-25-20,5-20-65,3-13-113,75-169-148</inkml:trace>
  <inkml:trace contextRef="#ctx0" brushRef="#br0" timeOffset="57273.2759">14425 5971 1048,'-3'-1'195,"2"1"-61,-1 1-134,-4 18-29,-3 20 13,-6 31 16,-17 86 35,-10 52 16,-3 6-26,27-60 8,6-18-13,6-13-11,6-23 0,2-56-3,2-7-6,3-3-39,7 32-47,8-12-79,7-8-112,72 3-76</inkml:trace>
  <inkml:trace contextRef="#ctx0" brushRef="#br0" timeOffset="57822.3073">15004 6805 815,'-13'-15'237,"2"2"-57,-16-14-63,-3 1 14,-2 3-61,-4 1-5,6 3-25,5 8-26,8 7-14,4 3-21,5 7 3,-2 15-2,-4 13 20,-5 16-2,0 19 2,2 7 1,4 4 5,5-5-5,5-12-1,6-14-24,8-16-2,8-15 10,5-14 16,12-11 1,4-18-1,5-12-14,-5-12-13,-2-11 11,-9-7 16,-6-5 4,-10 1-4,-3 4 18,-11 15 51,-8 12 0,3 15 18,-1 14-8,4 6-25,0 9-54,-3 8-28,-5 21 28,-10 22 1,-5 23 15,-18 69-8,32-96 2,-10 51-9,2-3 5,4-8 0,3-5-5,9-9-1,3-14-6,6-9 6,5-8 0,2-11 10,2-9-10,3-8-49,1-7-40,8-22 7,2-10-100,62-92-359</inkml:trace>
  <inkml:trace contextRef="#ctx0" brushRef="#br0" timeOffset="58190.3283">13706 8615 772,'0'-3'584,"0"3"-458,1-3-94,3 3-32,6-4 9,8-1 12,18-8 63,20-4-6,64-24-9,51-17-24,42 5-17,-56 19 14,0-6-19,0 1-17,1 5-5,-34 9 1,-29 8 4,-61 10-6,-7 5-8,-12 0-49,23 0-97,-25 2-143,-40 16-389</inkml:trace>
  <inkml:trace contextRef="#ctx0" brushRef="#br0" timeOffset="59475.4018">14264 9018 996,'0'-4'307,"0"4"-151,2-4-87,0 0-21,2 0-12,-1-2 27,2 1-25,1 1-28,2 0 2,-1-2-12,4 6 0,-5 0-1,-2 0-7,1 0 8,-2 3 0,2 0 0,-2-3 0,2 0 1,-2 0 5,3 0 6,1-3 2,-1 3-2,-1-3 1,1 3-1,-2 0-10,-2-4-2,1 4 0,-2 0 0,-1 0 1,0 0 12,0 0-11,0-2-1,0 4 0,3-2-1,4 4-1,1 2-7,4 0 7,2 4 0,5 2-8,-6 3 0,2 3 7,-1 4 1,-4 2-10,1 8 10,2 9-4,-7 12 5,2 11 13,-3 10 2,-5 4 2,0-4-8,-2-3 1,-1 0-8,0-1 14,-2-3-4,-1-7-4,1-18-7,-2-11 5,4-14-6,2-10 2,-1-4 14,1-9 14,-4-5 17,-2-9-28,-4-18-11,-1-10-8,8-14-1,5-2 0,10 0 1,4-2 8,3-1-8,7-4 0,2-1 6,0 3-5,2 7 0,6 0-1,-1 9 0,-4 9 0,-3 10 1,-7 7-1,-3 11 0,-9 4 0,-2 6-5,1 4-3,-3-1-1,1 2-6,1 1-37,-2-2-22,1 4-16,1-1-19,-3 3-133,-19 15-425</inkml:trace>
  <inkml:trace contextRef="#ctx0" brushRef="#br0" timeOffset="62152.555">14432 10273 1059,'0'0'196,"3"0"-124,-3 0-72,1 4-36,3 0 12,2 8 18,3 1 6,4 3 24,2 2 0,3 3 3,-4-2-11,2-5 1,-8-4-5,-2-4 0,-3-1 4,0-5 2,-1 0 12,0-4-10,2 1 1,4-2 21,5-5 1,2-6-13,2-4-21,-1 2 5,-4 1-7,0 9-7,-5 6-9,-1 2-7,3 3 8,3 4 8,3 3-8,-2-1 8,0 4 9,-2-4-9,-3-2 1,1-4 12,2 1-4,3-4 11,6-4-5,8-4 4,6-12-4,2 0-3,-3-5 1,-5 6-13,-13 11 0,-9 1 0,-6 7 0,0 0 0,-3 3 0,3-3 0,0 0-29,0 0-65,3 1-124,23 2-160</inkml:trace>
  <inkml:trace contextRef="#ctx0" brushRef="#br0" timeOffset="72609.153">6629 13867 1087,'-14'-22'183,"-1"3"-56,-8-14-22,4 11-46,-1 10-4,4-2-1,-6 4-9,-2 1-21,-2 4-6,0 2 0,-3-1-3,-2 9-4,0-2-10,1 7 6,5 2-7,2-1-3,7 1 2,1-2-6,4 6-29,3 5-20,1 10 19,6 21 11,4 25 11,13 65-12,-5-93 17,13 47-35,6-15 22,2-19-19,4-18-18,0-21-72,6-20 111,1-25 20,9-33-16,29-84-76,-4-100-109,-22-58 34,-43 111-48,-20 4-245</inkml:trace>
  <inkml:trace contextRef="#ctx0" brushRef="#br0" timeOffset="72818.165">6488 12556 658,'-3'-5'106,"0"5"68,-1-3-160,6 14-14,3 17-56,5 16 34,6 26 22,16 77 61,7 76 17,-2 51-4,-16-91-32,9-16-21,0-3-12,0-3 13,2-13-22,6-40-25,-13-68-107,-2-4-50,78 67-86</inkml:trace>
  <inkml:trace contextRef="#ctx0" brushRef="#br0" timeOffset="73345.1951">7355 13469 871,'-17'-10'204,"2"5"-87,-17-7-40,-1 5-8,-2 4-8,0 3-10,4 10-39,3 2-11,8 7-1,4 9-2,12 7-19,1 10-13,8 9-22,6 4 37,6-2-11,2-1-2,1-7 14,1-15-19,3-14-53,1-20 70,8-31 20,4-24 30,21-79-19,-17-31 1,-39 121-3,-2 8 33,-4-31 46,-3 23 40,-6 16-22,-3 16-14,4 10-44,-1 3-12,5 3-17,-3 7-19,3 19 1,1 26 5,5 20-6,5 79-1,11 36 0,5 11-1,-4-72 2,-5-24 6,-1-66-6,1-8 0,0-5-1,7 24-14,3-11 13,-2-11-8,0-8-2,0-8-14,-2-7 15,0 0 11,2-14 0,8-10-18,5-12-121,3-19-130,42-117-324</inkml:trace>
  <inkml:trace contextRef="#ctx0" brushRef="#br0" timeOffset="73554.2071">7955 13349 1088,'0'0'302,"0"0"-202,3 0-84,2 1-16,7 1-7,14 0 7,17 0 10,14-9-1,15-12 5,5-6-5,-2-6-9,-10 2-29,-14 10-82,-17 13-187,-34 55-390</inkml:trace>
  <inkml:trace contextRef="#ctx0" brushRef="#br0" timeOffset="73735.2174">8229 13787 1130,'6'-6'185,"4"0"-127,8-2 13,2 2 65,0-3-10,0 2-49,9 4-55,3 3-20,13 2-2,6 6-93,16-2-147,137-26-254</inkml:trace>
  <inkml:trace contextRef="#ctx0" brushRef="#br0" timeOffset="76580.3802">9881 14462 286,'0'0'219,"0"-1"-69,-2 1-21,1-2 68,1 2 10,0 0-42,0-1-27,-1-5-30,-5-2-20,-2-4-22,0-5-40,-2-11-20,0-15-5,0-11 8,3-23-4,4-72 11,11-35-2,2-9-2,-1 52 0,-4 9-2,2 5-5,2 21-4,-1 67-1,-6 12 0,3 3 0,2-22 0,1 16-24,6 12 6,-1 2-6,-3 8 16,3 4-10,1 0 18,-1 5-6,-1 6-7,3 0-4,-4 4-1,-2-3 9,-1 2 9,1 0 1,-1-3 8,1 2-9,0 1-12,-1 4 0,2-3 6,0 6 6,-2 0-6,5 4 0,-4 2-2,-3-2 7,-4 7 1,-2 3 7,-1 6 5,-5 5 10,-7 5 2,-4 8-3,-4 1 0,-2-1-4,1-8-5,5-11-6,2-13 3,0-5-2,0-1 5,-5-3-6,-4 2 0,-6-3 0,-2-6-4,2 0-2,2-7 0,6-4-9,8 0-5,7 1-22,7-1-37,6-2-149,16-2-265,93-39 198</inkml:trace>
  <inkml:trace contextRef="#ctx0" brushRef="#br0" timeOffset="76898.3984">10600 13436 265,'-9'-4'977,"5"3"-766,-8-4-128,9 3-50,1 4-8,4-2 2,-1 0-18,2 2-9,4 2-33,-2 2 33,4 6 17,0 5-2,2-3 0,-1 6-8,-4-7 9,2-3-15,-5-2-1,0-4 1,0 2-1,0-6-79,0 0-65,2 0-58,1-6-73,10-43-178</inkml:trace>
  <inkml:trace contextRef="#ctx0" brushRef="#br0" timeOffset="77272.4198">11268 13028 999,'-6'-7'251,"-6"-4"-146,-4-8-27,-10 1-5,-9-7 16,-4 5-8,-4 2-44,1 7-37,0 9-4,8 8 3,7 9-16,4 13 4,4 17-1,7 19 7,5 15 1,8 9-2,8 3 7,5-11-5,8-6-6,2-17 11,4-11-16,2-12-13,-3-12 30,1-12 8,2-14 13,2-15 0,5-18-21,1-21-38,-1-18-62,16-79-68,-7-47-123,-18-51-268</inkml:trace>
  <inkml:trace contextRef="#ctx0" brushRef="#br0" timeOffset="77512.4335">11331 11742 1109,'-2'7'164,"-1"7"-151,0 20-11,-1 28 11,1 28 23,3 83 24,10 68-4,5 57-19,-15-111-23,12-10 56,5-25-32,0-22-16,-7-83-20,4-4-2,-2-9-37,15 32-28,3-19-122,0-22-23,4-29-33,57-135-246</inkml:trace>
  <inkml:trace contextRef="#ctx0" brushRef="#br0" timeOffset="77834.4519">11796 12574 1253,'-1'1'231,"1"5"-222,-2 14-9,2 24 18,0 21 21,3 76 9,18 44 3,9 5-16,-9-71-16,0-14 1,-10-58 4,-1-6-9,-1-9-15,7 20-27,-3-25 11,-3-21 16,4-29 136,4-22-68,9-28-40,27-77-17,-5-25-11,-6 14-6,-29 114-3,2 6-6,-7 5 5,13-32 9,-5 13 1,-8 24-1,-5 16-32,-4 8-87,2 11-182,2 35-428</inkml:trace>
  <inkml:trace contextRef="#ctx0" brushRef="#br0" timeOffset="79835.5664">9863 15374 30,'0'0'327,"-3"0"-215,0 0-112,3 1-45,3 1-105,0 1 78,1 3 21,13 9-48</inkml:trace>
  <inkml:trace contextRef="#ctx0" brushRef="#br0" timeOffset="80680.6147">10115 15101 765,'0'0'220,"0"3"-121,-3-3-69,2 3 53,-1-3 71,-1 7-22,-2-4-31,-1 0-28,-4 9-17,-9 14-14,-7 6-9,-6 16-6,-5 7-6,0 4-12,-4 5-8,-1 5 11,-1 8-11,2 1 0,6-4 1,9-13-2,5-10 0,8-13 0,7-5-2,3-10-11,2-5 1,2-4-3,4-4-9,-1-1-12,6-5-2,7 0 32,6-4 6,11-2 26,13-11-8,10-9 1,7-7-7,-4-9 5,-2-1-17,-6 4 2,-7 8 5,-8 5-6,-1 2 0,-11 7-1,1 4 0,-8 6-1,1 3-10,-9 3-1,-3 1-3,-2 1 5,-2-1-2,0-2 12,-3-1 5,-3-1 10,2 0 10,-2 0 31,-3-3 19,-9-6-18,-8-5-36,-13-7-11,-3-3-10,-3-2 0,0 0 6,2 4-6,8 9-1,6-1 1,8 5 0,0 0 1,7 4-1,2 2 1,3-4 5,5 6 1,1 0-7,0-2-2,1 3-4,-1 0-13,2-2-10,-2 2-1,1 0-22,-1 0-64,3 6-106,4 6-102,9 11 62,69 29-321</inkml:trace>
  <inkml:trace contextRef="#ctx0" brushRef="#br0" timeOffset="80951.6302">11019 15409 1013,'-2'1'511,"2"2"-435,-3 3-75,2 1-1,1 3 11,-4 2 32,4 5 5,-2-3-7,2-6-20,0 2-12,0-8-2,0-2-5,0 0 7,0 0-9,0 2-6,0 4-74,0 6-35,2 5-178,25 27-197</inkml:trace>
  <inkml:trace contextRef="#ctx0" brushRef="#br0" timeOffset="81348.6529">11710 15129 728,'-6'-7'352,"-2"2"-172,-9-8-91,-2 2 2,-5-5-40,-2 4 48,-6-1-36,2 1-27,1 2-15,4 6-21,2 4-4,3 6-7,2 6 5,-1 9 0,2 7 6,-1 17-9,8 10 7,5 12-7,8 11 2,6-2-14,8 0-3,4-5-15,2-8 10,1-15-37,1-10 5,-1-13 29,-2-16 32,4-12 0,-2-12-1,2-18-29,-2-20-27,-1-18-139,29-187-100</inkml:trace>
  <inkml:trace contextRef="#ctx0" brushRef="#br0" timeOffset="81580.6662">11796 14276 1018,'-1'5'257,"-1"13"-218,-1 19-20,-3 24 7,-1 25 37,-5 62 1,7 11-22,8-107-19,1-9-14,6 48 1,8-8-10,7-4-55,5-2-2,8-7-132,76 46-268</inkml:trace>
  <inkml:trace contextRef="#ctx0" brushRef="#br0" timeOffset="81875.6831">12331 14793 1286,'-17'6'251,"1"4"-163,-11 12-73,4 12-9,2 8-6,11-3-7,5 2-17,8-7 0,9-3-21,9 1-12,2-9 57,7 4-2,4-2 4,-1-3 14,-4 1 5,-1-1-4,-6 0-17,-6-1-14,-10 1 14,-7 3 9,-12 7-7,-13 6-2,-15 7-200,-99 64-264</inkml:trace>
  <inkml:trace contextRef="#ctx0" brushRef="#br0" timeOffset="82828.7376">9881 17132 836,'0'-6'167,"0"4"-68,0-5-8,-2 7 14,1 0 20,1 2-7,0-2-28,1-2-45,1 2-34,4-6-11,7-4 1,14-7 4,15-15 1,10-7 0,5-4-5,1 7 0,-8 9-1,-9 15 1,-8 4-1,-10 12 0,-2 4-10,-6 10-43,1 9 25,-2 10 28,2 12 28,1 12 23,3 10-33,-1 1-9,0 5 5,3-5-14,-8-3 1,2-4 7,-6-2-7,-2-4 5,-5-5-6,-1-8-29,-4-7-35,-2-2-44,-3-6-126,-24 13-279</inkml:trace>
  <inkml:trace contextRef="#ctx0" brushRef="#br0" timeOffset="83069.7513">10297 17386 1197,'-3'-2'243,"0"2"-155,-2 0-28,2 2-25,1-1-14,1 3 3,-2 6-3,-7 3 1,-3 12-10,-8 11-3,3 6-9,-4 9-13,4-9-71,7 0-122,7-7-127,17 17-225</inkml:trace>
  <inkml:trace contextRef="#ctx0" brushRef="#br0" timeOffset="83309.7651">10900 17034 1319,'-2'5'314,"2"-4"-256,0 7-43,2 2-15,2 3 9,1 9 21,5 0-3,0-1-19,1-2-7,-1-6-1,-2-2-18,-1-5-54,-1 2-66,-1-4-205,-5 0-429</inkml:trace>
  <inkml:trace contextRef="#ctx0" brushRef="#br0" timeOffset="83690.7869">11716 16855 1101,'-12'-5'291,"0"1"-162,-17-6-60,1-1-21,1 3 10,-6 4-22,2 4-30,6 4-6,1 8-19,7 4 19,3 7 0,5 8-6,3 16-3,6 17-3,2 17 5,8 7 6,4-5 1,2-6-7,1-21-13,3-11-4,2-13-16,0-13-10,2-5-16,0-16 32,6-14 23,5-13-79,0-15-81,2-15-58,33-158-40</inkml:trace>
  <inkml:trace contextRef="#ctx0" brushRef="#br0" timeOffset="83938.8011">11754 16007 1241,'-1'4'232,"-2"8"-176,3 13-55,0 24 0,3 19 11,3 15 5,5 11 13,6 5-18,-1 0 6,6 2-8,9 49-8,-22-101 14,12 50-10,0-9-6,-2-9 0,3-6-25,4-12-98,2-11-138,38 4-287</inkml:trace>
  <inkml:trace contextRef="#ctx0" brushRef="#br0" timeOffset="84254.8191">12392 16171 1536,'-2'0'216,"0"4"-175,-2 11-32,0 11 3,-2 20-11,1 13-1,4 9-9,5 5 9,5 5 5,2 5-4,0 4 22,-5 6 6,1 3-11,0 1-8,0-4-8,2-16-2,5-19-12,-2-22-27,2-18 23,6-15 7,1-19 9,16-23-24,3-25-99,33-75-128,-54 92-103,61-154-461</inkml:trace>
  <inkml:trace contextRef="#ctx0" brushRef="#br0" timeOffset="85580.895">5287 13062 1258,'-13'0'121,"4"8"-121,-15 11-1,10 17-22,-6 13 23,-4 12-1,-2 5 0,-1 9 0,-4 7 1,-1 10 1,-11 62 0,23 31 0,34 11-1,20-75-7,-4-85-46,5-4-37,8-2 35,81 55 49,13-19 6,-96-46 12,-8 9-5,35 32-7,-10 16-5,-10 16 4,17 71-7,-17 51 8,-15 75 6,-13-28-5,11-15 10,18-22-5,21-1-1,12-22 2,9-14-14,-16 8 7,-12 4-2,-2 0 2,-11-41 12,-6 6 0,-6 1 3,1-10-13,12-15 13,13-26-15,-14-70-70,135 59-125,-47-102-272</inkml:trace>
  <inkml:trace contextRef="#ctx0" brushRef="#br0" timeOffset="86390.9413">12483 11926 1255,'-2'0'184,"0"0"-184,2 0 0,2 12-61,11 11 28,6 20 33,11 14 1,15 27 14,42 70-1,26 47-7,2 4-5,-47-97 4,-15-3 3,-6-1-9,-10 2-20,-11 8 19,-12 13 1,-17 22 9,-12 22-3,-10 25 9,5 9-12,10-19-3,7-59-33,21-23 3,-8-63 1,5-3 7,3-4 2,18 29-10,3-4 6,4-8 24,9 8 56,5 5 6,7 10-29,6 2 12,3 10 7,-1 14-8,20 68-26,-35 60-2,-34 1 7,-26-93 1,-9-7-8,-8-9 1,2-13-10,3-59 7,3-3-14,2-6-15,-14 45-152,-21 96-154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46:10.9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7T03:48:08.873"/>
    </inkml:context>
  </inkml:definitions>
  <inkml:trace contextRef="#ctx0" brushRef="#br0">11344 6118</inkml:trace>
  <inkml:trace contextRef="#ctx1" brushRef="#br0">27480 4151 577,'-6'-8'126,"1"2"-21,-1-13 23,2-1-46,0-4-14,2-5-10,0-4 20,2-3 20,0 5-47,0 6-2,0 9 7,0 8-4,-1 6-35,-1 4-17,-1 2-15,2 0-12,-1 4 13,4 0-2,7 13 16,7 14 1,11 18 11,10 24-11,25 78 8,5 70 22,-14 69 4,-23-101-5,3 38-3,-11-37 3,0-18-20,11 1-1,14-4-8,9 11-1,3 10 0,1-13 0,-5-26 0,-5 7 0,-7-1 1,-6-14-1,-9-2 1,-6-9 1,-4-5-2,-9 4 0,-5 4 0,5 14 6,5 8-6,-8-34 0,-1-5 0,-4 0 1,17 38 7,-12-26-7,-2-92 0,-2-11 9,2-4-10,-1 22-1,0-20 1,-2-10 0,-1-12-9,0-1-56,-1-6-28,-5-10-60,-61-90-797</inkml:trace>
  <inkml:trace contextRef="#ctx1" brushRef="#br0" timeOffset="850.0486">29118 4653 579,'-1'0'141,"1"0"-102,-2 0-22,2 0 58,0 0 78,0 0-17,0 0-46,2 0-10,-2 0-29,0 0 4,0-3 2,-2 3-15,2 0-22,-2 0-20,-1-4-71,-22-16-304</inkml:trace>
  <inkml:trace contextRef="#ctx1" brushRef="#br0" timeOffset="1349.0771">29076 4745 971,'-3'-4'245,"3"2"-77,-3-2-41,3 3-25,3-2 12,-1 0-15,2-1-45,7-5-36,12-8-18,21-12-1,20-12 0,59-30 0,-81 45 1,42-19 1,-11 6-1,-10 0 12,-11 15-10,-13 0-2,-14 9 0,-13 7 0,-8 8-39,-8 4-56,-2 8 14,-3 11 74,-9 22 7,-6 24 24,-29 84-5,-10 39-10,8-8 5,19-71-2,5-5-5,14-59-5,4-9 5,2 2-7,-13 30 8,7-20-8,6-18-2,5-20-19,3-10 0,-4-8 14,-1-11-100,-5-17-202,-36-133-251</inkml:trace>
  <inkml:trace contextRef="#ctx1" brushRef="#br0" timeOffset="1555.0889">29260 4795 838,'6'3'231,"7"7"-201,13 11 98,13 7 29,5 7-8,8 6-41,-3 3-23,-1 8-26,2 1-20,-1 2-14,-2 0-5,-2-2-14,-1-8-6,-7-6-60,-8-8-49,-3-11-79,-10-16-40,16-73-72</inkml:trace>
  <inkml:trace contextRef="#ctx1" brushRef="#br0" timeOffset="1759.1006">29893 4492 1309,'0'-6'271,"0"5"-169,2-7-85,4 4-5,5-2 58,14-1 28,18-8-20,17-11-35,72-23-26,18-6-10,-111 45-7,-1-3-21,33-9-62,-9 7-35,-14 0-59,-17 4-95,-30-26-83</inkml:trace>
  <inkml:trace contextRef="#ctx1" brushRef="#br0" timeOffset="2004.1146">30149 3982 1214,'1'2'210,"1"0"-210,4 8-22,8 13 22,9 15 97,10 17 14,1 24-10,26 66-23,-11 38-30,-10 29-29,-23-76-8,-10-26-2,-1-1-9,-11-6 11,4-61-11,-2 3-81,-1-9-78,-5 28 50,-9-20-128,1-27-123,-58-70-447</inkml:trace>
  <inkml:trace contextRef="#ctx1" brushRef="#br0" timeOffset="2165.1238">30064 4853 147,'-6'-7'1262,"1"1"-1031,-1-5-117,6 10-96,3 1 18,-2 1 3,6 1-14,3 2-23,14-4 11,20-7-13,18-11-51,58-27-208,60-98-555</inkml:trace>
  <inkml:trace contextRef="#ctx1" brushRef="#br0" timeOffset="2475.1415">31175 3726 1717,'-3'-2'217,"2"-1"-169,-5-3-48,2 17-78,-10 13 31,-10 15 47,-22 25 24,-50 75-24,-45 43-14,-7 11-73,86-87-13,54-83-13,6-14 65,8 1-45,9 1 56,21-16 37,24-18 90,61-41-5,31-19 34,-9 8-41,-55 38-36,-3 0-24,-3 11-6,-45 17-11,-5-1-1,-6 0-10,22-3-79,-15 0-112,-27-14-168</inkml:trace>
  <inkml:trace contextRef="#ctx1" brushRef="#br0" timeOffset="2694.1541">31073 4041 1255,'0'10'137,"1"15"-137,0 24-12,7 28 12,10 66 54,12 37 15,8 7-22,-19-63-19,-12-84-10,-3-2-3,-1 1-15,2 26-30,-4-16-25,-4-14-92,-6-15-123,-40-12-194</inkml:trace>
  <inkml:trace contextRef="#ctx1" brushRef="#br0" timeOffset="2891.1653">31113 4337 1389,'0'3'191,"-2"8"-191,-2 12-6,-6 22 6,-10 21 78,-13 16 27,-36 70-48,39-102-33,-32 51-6,4-12-18,5-20-65,24-27-86,20-22-38,18-29-80,95-141-101</inkml:trace>
  <inkml:trace contextRef="#ctx1" brushRef="#br0" timeOffset="3034.1735">31188 4512 672,'2'6'324,"1"4"-243,9 15 48,9 11 84,11 12-36,0 4-107,-2 4-38,-5-5-17,-1-1-9,-3-8-6,6-2-152,6-11-176,65-19-217</inkml:trace>
  <inkml:trace contextRef="#ctx1" brushRef="#br0" timeOffset="3858.2206">32048 3443 1629,'-3'-3'194,"3"3"-179,-3 0-15,-1 10-126,-5 19 79,-14 25 47,-33 72 45,-35 64-10,-25 32-10,45-101-25,53-77-6,9-15-37,6-15-31,-4 15-62,14-27 53,19-31 83,18-24 11,61-77-11,52-38 0,-10 43 1,-109 105-1,-4 2 1,0 10 0,34-11 38,-3 15 31,-10 9-10,-8 14-9,-11 6-22,-12 2-19,-10 4-10,-10-3 0,-11 5 0,-10 4 25,-17 4-1,-14 5 8,-10 0-32,-3-6-3,7-7-75,2-10-50,13-13-43,11-14-69,7-21-30,12-14-61,7-16 20,8-8 274,4 6 37,4 9 252,-5 19-3,-1 16-74,-2 11-98,6 10 58,0 14 27,4 12-50,1 20-41,0 17-17,-3 9 21,2 11-23,-4-1 1,1 0-22,0-1-7,-3 0-7,0-3-10,-4 0 1,-1-13 1,-2-8-8,0-20 16,-3-16-13,0-13-4,-3-12 0,-2-6 8,-4-18-8,-7-13-95,-8-29-92,-14-76-71,2-55 10,0 21 86,21 137 162,3 11 11,0 3 124,-9-17 34,6 17 5,6 15-43,2 9-68,-1 11-53,-4 22 25,-4 15 28,-4 16 3,0 5-23,5 1 4,-1-7-26,3-4-6,-1-3-15,3-13-36,3-6-132,8-10-153,46-55-490</inkml:trace>
  <inkml:trace contextRef="#ctx1" brushRef="#br0" timeOffset="4033.2306">32621 4343 1218,'2'0'469,"-2"0"-367,6 0-74,-1 8 22,4 0 32,0 7 8,8 7-30,6 8-28,3 4-17,8 4-4,-1-1-11,0 2-91,-8-8-37,0-5-92,20 12-284</inkml:trace>
  <inkml:trace contextRef="#ctx1" brushRef="#br0" timeOffset="5833.3336">29425 6125 1129,'-4'-1'196,"2"-1"-95,-1 0-101,6 0-6,0 0-39,3 1-12,5 2 57,14-1 30,24-4 64,81-19 17,93-51-19,115-46-13,-89 27-31,3 13-21,2 8-10,-26 13-5,-10 11-12,-27 10 1,-33 7 6,-13 3-7,-10 6 1,-15 3-1,-11-7 1,-12 0 1,-8-5-1,-48 11 6,-7 2-1,-3 1-5,30-15 0,-15 5 0,-11 2 8,-14 3-1,-5 10-7,-10 0-1,-2 7-3,-8 3-40,0 4-82,-7-2-79,-13 2-265,-92 9-374</inkml:trace>
  <inkml:trace contextRef="#ctx1" brushRef="#br0" timeOffset="12277.7022">29305 6302 518,'-1'-2'162,"-1"2"-86,0 2-59,0-2-16,1 3 16,1-2 13,0-1 9,-2 2-23,2-2-7,0 0-1,0 2-8,0-4 6,0 4-5,2-4 0,-4 2-1,2 0-1,0 0-11,0 2-7,0-2 19,0 0 4,0 0-3,0-2-1,2 0-27,3-2-28,6-3-35,4-11-23,60-40-140</inkml:trace>
  <inkml:trace contextRef="#ctx1" brushRef="#br0" timeOffset="15038.8601">16996 5673 665,'0'-3'225,"0"3"-225,2 4-3,0 10-29,4 6 31,4 6 1,0 7 0,0 8 42,3 6 16,0 2-2,3 0-2,-2-1-21,6-8-14,-2-8-19,5-14 16,2-4 10,4-14 25,3-11 1,6-8 4,3-15-13,3-6-10,-4-8-12,-8 3-9,-6 12 12,-14 11 18,-8 14 0,-1 7-33,-6 2-9,3 1-1,-1 0-13,-1-2-1,1 2 15,2 2-9,2 1 9,7 6 0,6 7-57,11 1-39,7 3-135,91 18-92</inkml:trace>
  <inkml:trace contextRef="#ctx1" brushRef="#br0" timeOffset="16008.9156">22437 5320 1074,'1'-14'179,"-1"8"-118,0-8-32,0 12-16,0 2-13,0 0 0,0 2-11,0 1-10,5 4-10,4 9 31,7 7 0,8 11 14,9 5 2,2 10 2,6 0-17,1 4 14,2-4-14,1 2 0,1-6 13,4-5-1,6-10-7,7-8 12,3-14 0,11-17 12,55-35 0,27-50-9,13-53-7,-50 31-4,3-7-10,-7 1 1,-27 7 0,-52 69-1,-8 3-28,-3 12-66,22-32-86,17-14-305</inkml:trace>
  <inkml:trace contextRef="#ctx1" brushRef="#br0" timeOffset="18088.0345">23568 10480 453,'-2'-17'856,"1"9"-797,-4-11-59,5 13-2,2 8-58,8-2 52,7 0 8,9 0 12,11-2-4,22 0 11,65-6 7,53-13 13,48-23-8,-26-2-1,20-15-4,5 7-4,28-2 1,-9-1-2,14 11 3,13 4 0,-4 0 3,28 2-3,-20-1-9,20 5 0,-1 4-9,-8 0 9,2 2 1,-2 12 2,0 4-4,-21 10-1,-5 8-4,-21 6-8,3 4 13,-6-2-8,-23-2-6,-6-9 0,-10-11 0,-16-3 1,-8-5 0,-5-3 11,-9-6-11,-17 5 2,-3 0 5,-6 2-8,-4 2 0,-11 3 1,-2 7-1,-5-7 1,-5 8 0,-15-7 5,-51 7-5,-10-2 0,-6 0 6,22-7-7,-15 3 6,-15 2 0,-1 1 3,-7 1 0,5-7-4,12 0-5,12-6-1,16-8-20,12 5-45,10-2-32,3 1-26,-11 3-52,-13 11-133,-26 16-232</inkml:trace>
  <inkml:trace contextRef="#ctx1" brushRef="#br0" timeOffset="19290.1033">28328 13435 1209,'0'0'195,"2"1"-109,-2-1-86,3 2 0,-3-2 0,0 4 1,6 8-1,5 15 53,11 24 46,18 45-33,33 102-20,23 61-25,-7-61-12,-56-146 5,-8-10-8,1 0-6,23 32 0,-4-19 11,-9-14 6,-7-17-16,-3-13 10,-2-9 15,0-6 17,1-5-23,-3-7 2,-1 4-8,-3-4-5,-4 6 1,-6 3 1,-5 1 1,-1 6 1,-2 0-1,-2 0 2,0 2-1,1-2 10,1 0-4,-1 4-4,-1-4 0,2-4-1,0 4-1,-2 0 2,2 0-4,0-2-5,-1 2-6,-1 0-18,2 0 7,0 0 5,-2 0 5,2 0-7,0 2 7,0-2 1,0-2-6,0 2-3,2 0-2,-2-1-7,0 1-9,2 0-16,-2-7-31,3-9-98,5-13-327,25-109-562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49:47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 6170 1204,'-4'-1'186,"2"1"-132,-2 0-48,3 1-12,1 3 3,5 2-11,1 4 14,5 6 0,5 3 0,1 0 0,-1 0 6,1-2-6,-7-1-6,-6 3-129,-7 10-31,-15 11-41,-110 78-327</inkml:trace>
  <inkml:trace contextRef="#ctx0" brushRef="#br0" timeOffset="194.0111">1821 6692 1165,'0'0'212,"0"-2"-169,3 1-43,8-4 0,16-8 9,19-9 48,21-8-13,61-22-20,21 4-11,-110 37-4,-4 3-9,31-7-37,-13 4-71,-13 4-111,18-1-156</inkml:trace>
  <inkml:trace contextRef="#ctx0" brushRef="#br0" timeOffset="655.0375">2066 6720 915,'0'0'366,"1"2"-340,2 1-26,5 11-21,4 7 21,3 14 37,1 13 17,-4 14-3,-4 13-13,-8 12-11,-6 2-8,-5-1-10,0-14-1,1-15-1,6-20-5,2-16-2,2-16-9,0-7-10,3-5-32,2-16-32,7-20-58,4-26-66,28-78 105,-27 100 102,23-46 11,-4 21 23,-3 23 1,-8 19-5,-5 12 7,2 13 8,-2 6 17,7 10 5,-2 9-13,3 9-1,1 10-13,-4 7 1,-1 4-7,-8 3-4,-3-1-9,-11-1 6,-8-2 5,-10 0-1,-8-2 1,-4-7-16,-2-9-16,5-14-18,5-16-13,5-19-113,5-30-355,5-209-326</inkml:trace>
  <inkml:trace contextRef="#ctx0" brushRef="#br0" timeOffset="1083.062">2806 6360 777,'1'0'301,"2"3"-253,4 1-25,1 9 2,4 3 46,-3 0-41,2 4-14,-4 4-15,-2 6 4,-8 10-4,-6 11-2,-12 13-8,-6 1-112,0-2-55,10-14 8,7-20 75,13-13 9,5-14 2,11-7 82,9-9 34,11-1-11,2-4 13,-3 7 21,-3 10-11,-9 4-4,-5 12 12,-10 10-54,-8 3 0,-6 10 23,-8 12 79,-8 10-6,-2 8-36,-1-3-17,8-9-8,8-12-28,8-15-7,5-12 0,4-5 27,8-5 62,-2 0-20,7-4-29,3-8-11,5-6-5,2-11-24,1-13-87,-4-12-228,49-139-322</inkml:trace>
  <inkml:trace contextRef="#ctx0" brushRef="#br0" timeOffset="1257.0719">3158 6473 1206,'-3'-3'283,"3"0"-154,3-1-113,7 1-15,18-4-1,18-7 21,22-6 6,66-29-10,22-26-17,-116 47-47,-7 1-88,34-25-123,28-63-269</inkml:trace>
  <inkml:trace contextRef="#ctx0" brushRef="#br0" timeOffset="1887.1079">3512 5983 1223,'3'0'182,"-2"1"-170,1 5-12,8 5 0,0 4 13,7 12 40,-2 10-20,-3 18-18,-8 16-9,-10 15 12,-28 63-18,-40 16 26,44-114-26,7-7-51,-16 32-9,16-29 18,16-24-41,7-17-17,11-12 94,16-13 6,16-22 0,18-12-23,9-11-13,-4-1-1,-7 11 26,-12 15 11,-13 10 1,-11 13 0,-13 12-1,-7 8-84,-12 15 33,-11 17 51,-11 17 44,-10 18-7,-3 8-11,7 4 7,10-8 6,14-13-11,11-7-7,8-10 2,8-5-2,-1-10-5,5-11 5,6-4 20,4-11 23,3-10-10,8-12-18,5-15-36,3-12-93,4-17-132,-5-13-93,-4 0 23,-9 3 193,-12 17 102,-11 26 189,-8 19-75,-5 16-102,0 7 51,6 11 84,0 13 12,2 15-23,2 8-41,3 0-44,2 0-14,1-5-17,5-10-10,-1-12-10,3-12-13,3-13-61,6-17-79,66-79-207</inkml:trace>
  <inkml:trace contextRef="#ctx0" brushRef="#br0" timeOffset="2074.1186">4480 6479 1064,'13'-5'243,"5"1"-188,24-6-34,13-3 14,9-4 25,5-3-26,-3-1-20,-4-1-5,-7 0-9,-11 5-43,-8 1-93,-8 23-233</inkml:trace>
  <inkml:trace contextRef="#ctx0" brushRef="#br0" timeOffset="2307.132">4433 7040 1239,'4'-2'216,"10"-2"-171,11-8 1,14-4 68,12-9-13,11-1-38,13-1-30,49-18-11,9-4-7,0-2-9,-97 37 0,-9 2-6,-4 6-9,15-6-53,-18 7-67,-12 5-112,-10 4-256,-20-7-212</inkml:trace>
  <inkml:trace contextRef="#ctx0" brushRef="#br0" timeOffset="3000.1716">5851 7074 1073,'1'0'241,"-1"0"-151,2-1-61,-2 2-17,1 2-5,4 1-7,5 1 10,5 3 7,0 6-9,0 0-8,-4 2-11,-7-1 10,-4-5-28,-13 8 5,-8 1 1,-13 6-184,-86 6-428</inkml:trace>
  <inkml:trace contextRef="#ctx0" brushRef="#br0" timeOffset="12414.7101">24288 5610 485,'-5'0'108,"0"-2"-108,-5 0-14,2-2 14,-5 0 14,3-3 10,0-1 4,0-2-11,-1-2-11,4 1 4,-2 1 22,2 4 16,4 0 10,-2 0-8,3 4 14,0 2-2,0 0-23,2 0-33,0 0-6,0 2-15,0 4 3,0 0 10,-2 6-5,2 9 7,-3 3 4,2 7 2,-1 6 6,4 0-1,-1 8 7,2 3-3,-1-2-5,2 3-8,3-11-2,0-7-9,0-9-5,0-8 1,-2-9 13,-2-3 18,-1-4 4,1-2 46,0-7 2,5-11-34,2-9-25,2-12-11,5-6-9,-1 5-3,-3 7 4,0 9 7,-4 11 0,-4 9 0,-3 4 1,-1 4-11,-1 0 4,0 0-5,1 2 1,3-2 4,0 4-4,10 2 10,2 1 1,8 0 0,6-1 6,7-4-5,1-2 8,0-1-8,0 0 5,-8-2-6,-12 0 0,-3 3 0,-7 0 0,-4 0-9,-5 0-6,-6 0 6,-2-4-18,-7-6 27,-6-3 12,-2-5 0,-5 2-5,-2 0-6,3 7-1,-1 4 1,3 3 20,3 2 0,5 3-14,1 5-7,9 2 0,0 7-15,0 4 15,2 3-6,9 4-12,3-1-4,8-2 22,6-2-7,7-8 7,3-6 19,-2-1-4,-1-8 2,-3-3-4,-9-7-5,-4 1 2,-5-4 7,-6-4-2,-4-4-15,-6 0-16,-6-3-10,-10 5 8,-5 4 18,-4 8 0,0 0-1,1 7 0,0 8 1,6 1 10,6 1-9,5 4-1,10-4-7,5-2-26,7 3-16,8-2 37,5 4 12,9-3 1,3-3 0,3-7 11,-2-4-10,-4-1 5,-8-6 1,-7 4-1,-6-3 4,-4-3 4,-4 1-5,-2-8-10,-4 2-7,-4 2-26,-5 3 21,1 2 12,2 5 0,0 6-8,1 1 7,2 7 1,3-2 0,0 2 0,2 2-1,6 2-17,4-3-26,6-3 22,2-2 19,1-4 3,6-4 21,3-8 3,-1-4-9,-3-3-3,-6-3 0,-2-1 10,-8 6 7,-4-1-8,-6 8-5,0 0-15,-4 3 10,-6 4-10,-6 6 6,0 8-7,0 1 2,4 0 2,8 3-4,7-5-16,5 2-11,5 2-14,4 5 35,11 0 0,-1-1-1,7-2-16,3-5 22,-4-5 0,0-3-1,-8-3 1,-5 0 1,-4 0 1,-7-3 11,-2-3 15,-5-3-17,-5-5-10,-2-2-13,-7-1-8,-3 4 20,-3 4 2,-2 4-1,0 5 8,5 1-7,5 3 1,3 5-2,5 0-1,6 2-9,4-1-13,4 2-32,6-2 29,3-2 16,7 0 1,7-11 9,8-4 5,3-6-4,2-6 0,-7 0 0,-4-2 5,-9 3 3,-10 6-7,-6 2 10,-5 5 21,-5-2 1,-5 3-33,-9 1 7,-8 6 1,-7 6-8,-5 2-1,2 3 6,8 0 0,9-6-4,9-4 5,9-3-7,3-1-24,3 0-73,0 0 7,6 4 52,2 4 27,5-2 11,1 2 6,0-2-4,1-2-1,-3 4 6,-2-4-7,-4-1-1,-1 0-5,-1-3 5,-6 0-7,-1-3 8,0-8 9,-3 0-7,-5-6-1,-1-1 1,-5-3-2,-5 3 0,-2 2 4,-3 5 2,3 7-5,-3 4 19,5 5-20,1 8-6,6 4 6,3 5-1,5 1-5,2 6 5,5-3-12,5-1-4,5-6 8,5-3-1,6-9 2,10-4 8,3-10 2,5-1-2,-2-10-5,-2 0-10,-1-3-4,-15-3-5,-4 3 16,-12 0 7,-11 3 0,-11 2-23,-5 2 24,-14 4 9,-3 5 7,-7 3 16,-4 5 16,7 3-9,7 1-14,9 1-7,10-1-18,9 5-11,4 3-9,4 0-25,7 4-42,7-1 29,8 1-46,37 7-232</inkml:trace>
  <inkml:trace contextRef="#ctx0" brushRef="#br0" timeOffset="16159.9243">8953 4512 910,'-1'0'204,"-2"-4"-159,-1 0-35,4 4-2,0-2-1,3 2-6,-3-2 1,1 0 5,2 0-1,-2 1-4,0 1 10,1-3-12,1 1-7,3 2-1,4-1-1,3 1-3,9 0 11,8 0-1,9 0 2,5-4 0,8-4 6,3-2 0,-4-2-4,-2 2-1,-4 0 8,-6 5 3,-4 1-11,-1 0 7,-6 3-8,0-1 1,-7 2 0,0 2 5,-5-2-5,-1 1 0,-6-1 0,-2 3 0,-5-3-1,-2 1 1,-2 2 13,1-3-5,-3 1 3,2 2-12,-1-2-9,0-1-43,-1 1-80,-2 5-120,-20 13-131</inkml:trace>
  <inkml:trace contextRef="#ctx0" brushRef="#br0" timeOffset="17581.0056">11825 1247 954,'1'-20'157,"4"8"-106,4-18-42,10 5-9,3 5 1,5 1 0,-3 0-1,2 5 0,2 4-17,-6 4 17,3 3 0,-3 0 1,0 6 4,-1 0-4,1 3-1,-2 4 1,5 6 16,-3 5-10,3 8-2,0 11-4,-2 11 4,1 6-4,-6 16 0,2 6 17,-4 10-1,-6 1-1,-1-2-2,-3-9 1,-1-9-6,-5-9-8,0-2 11,-6-8-3,-2-8 1,4-9-2,-2-9-8,1-11-52,4-10 19,-6-18-11,-19-76-337</inkml:trace>
  <inkml:trace contextRef="#ctx0" brushRef="#br0" timeOffset="17822.0194">12223 1420 1118,'-3'-2'254,"3"4"-151,-3-2-67,1 1-21,1 2 14,-1-2 20,0 4-1,0-4-25,-4 8-17,-7 15-6,-9 14 8,-10 21-2,-5 11-5,-6 3-1,4-3-16,7-11-55,9-6-58,10-8-54,13-4-43,38 26-83</inkml:trace>
  <inkml:trace contextRef="#ctx0" brushRef="#br0" timeOffset="18129.0369">12730 1367 469,'0'-3'656,"0"0"-533,2-1-88,-2 4-35,0 0 12,1 0 42,-1 0 6,1-1-29,3 1-22,3-2-8,2 1 0,7-5 0,6 4 5,3-2-5,5-2 1,2-2 2,1 1-4,-2-1-64,3 4-104,-6-2-135,5 3-481</inkml:trace>
  <inkml:trace contextRef="#ctx0" brushRef="#br0" timeOffset="18437.0545">12668 1926 812,'2'0'271,"3"-2"-206,10 1-64,9-7 28,7-5 31,5-1 27,2-3-32,-2 6-5,-1 0-19,-5 5-13,-5-2-4,-1 6-4,-5 0-2,-1 2-2,0 0-5,-1 0 5,-3 2-5,-1-2 1,0 2 5,-3 0-6,-1-2 5,3 0-6,2 0-23,5-2-78,5-3-118,41-46-442</inkml:trace>
  <inkml:trace contextRef="#ctx0" brushRef="#br0" timeOffset="20494.1722">14266 270 535,'-5'-4'258,"4"2"-141,-6-1-3,3-1 9,-2 2 18,1-2-33,3 4-28,0 0-37,-1 0-17,3 0-16,0 0-10,-1 4 0,1-4-8,0 2 2,0-2 6,0 0-1,0 0-7,0 0 7,0 0 1,0 2 0,0-2 1,0 0 0,0 0 0,-2 0 1,2-2 4,0 2-5,0 0 8,0 0 0,0 0-2,0 0 2,0 0 2,0 0-5,-7-2-5,4 2 1,-3-4-1,4 4 0,-2-1 5,2 1 0,2-3-5,0 3 0,-3 0-1,3 0-26,3 8-232,5 6-114,27 43 72</inkml:trace>
  <inkml:trace contextRef="#ctx0" brushRef="#br0" timeOffset="21327.2199">14591 209 142,'-8'-4'207,"-1"0"-58,-10-5-62,-2 2-15,0 2 37,2 0-1,-4-1 9,3 0-24,-1-1-13,4 1-26,-1 3-17,-1 0-2,2 6-19,-2 0-10,-2 6-6,-3 7-11,-1 7 10,-3 3-5,1 7 5,3 5-11,3 4 6,6 3 5,2 3-5,5 0 6,7-9-10,2-7-19,8-6-10,3-9 8,5 0-10,11-6 31,6-7 10,5-8 19,7-8 29,1-14 2,0-7-30,-5-11-20,0-1-14,-8-1-28,-7-4-6,-9 5-4,-9 6 31,-6 6 21,-6 11 10,-5 6 79,2 6-31,2 3 5,-4 3 17,7 4-44,0 4-36,-3 2-3,1 2-12,-2 11 7,-1 3 2,1 9-4,2 2 10,1 7-1,1 5 1,0 6 7,-4 6 17,-2 5 2,1 2-1,0 5-5,1-8-1,4-5-11,-1-6-8,4-11-1,1-11 1,0-4-12,0-9 6,0-6 5,0-4 0,-2-5-5,2-1 6,1-3 0,4-5 0,12-13-3,15-17 3,16-7-48,9-13-97,-4 10-176,44-30-334</inkml:trace>
  <inkml:trace contextRef="#ctx0" brushRef="#br0" timeOffset="21793.2465">13860 1521 584,'0'4'317,"0"-4"-206,-2 0-87,4 2 1,-1-2 34,2-2-1,3 2-26,12-6 8,12-1 26,25-10 9,61-35-4,56-30-23,12 0 3,-72 34-24,-8 13-14,-15 7-4,-5 13-8,-2 2 5,-43 6-6,-5 1 1,-6 4-1,31-6 0,-13-1 0,-6 5-10,-5 2-31,-7-1-68,-4 3-122,-10-7-314</inkml:trace>
  <inkml:trace contextRef="#ctx0" brushRef="#br0" timeOffset="22483.286">14104 1845 1106,'-1'-2'301,"1"2"-185,0-3-115,6 6-1,7 1-12,8 2 11,10-2 0,5 9 0,1 2 1,-1 0 1,-6 5-1,-10 3 0,-7-2-15,-2 3-3,-13 7 18,-7 3 8,-12 9 13,-10 8 4,-8 4-5,-1-6-8,3-5-4,11-10-7,5-12 4,8-9-3,5-5-1,5-4 0,2 0-1,1-2-21,3 1 2,1 0-5,7 1 24,7 2 4,9-6 26,14-8 2,10-12-8,13-13-8,6-9-5,-3-6-11,-1 3-27,-9 4-51,-6 1-84,-10 7-89,19-43-44</inkml:trace>
  <inkml:trace contextRef="#ctx0" brushRef="#br0" timeOffset="22842.3065">14634 1871 784,'0'0'267,"3"4"-267,3-3-17,9 3 17,6 2 54,10-2 84,8-2-24,7-6-52,3-4-26,2-5-14,-6 0-4,-5 2-7,-12-2-11,-7 6-14,-12 3-65,-7 4-61,-7 2-64,-11 7 17,-10 8 46,-12 11 108,-8 6 33,-4 10 37,4-3 62,7 4 2,3-2 14,5 0 4,-2 2-34,8-1-8,-3 1-35,7-2-17,6-8-14,4 0-11,4-7-5,5-7-47,7-7-121,10-12-49,8-10 41,76-88-315</inkml:trace>
  <inkml:trace contextRef="#ctx0" brushRef="#br0" timeOffset="23032.3174">14870 2098 369,'0'4'370,"0"2"-283,1 7-58,2 9 26,2 7 14,1 1-28,4 1-8,5-3 3,0-8-18,0 1-6,6-13 0,3-8 12,4-8-11,8-16-13,4-13-88,-3-8-134,45-110-452</inkml:trace>
  <inkml:trace contextRef="#ctx0" brushRef="#br0" timeOffset="23361.3362">15169 1666 926,'6'-2'150,"2"-2"-113,13-5-25,5-9 24,9-5 14,1-2-14,-2 5-3,-1 2-8,-3 4-8,0 8-16,-4 6 0,-3 6-1,-5 4-7,-5 10-5,-2 2 6,-4 8-5,-2 9 11,-4-1 1,-2-4-1,-4 0 9,-5-2 3,-1-1 9,-10 3 14,-4 1-4,-12 4-8,-5 5-5,-7-3-18,10-10-61,5-8-41,16-17-8,5-15-35,3-66-236</inkml:trace>
  <inkml:trace contextRef="#ctx0" brushRef="#br0" timeOffset="23588.3492">15253 1709 521,'2'6'176,"1"0"-145,2 6 1,3 15 68,-2 8-2,2 5 16,-3 11-6,-2 4-14,-3 6-25,-5-2 2,-4 4-7,-3-5-19,-5-1-27,-1-4-1,0-11 4,3-7-8,1-12-13,5-6-18,3-7-99,1-6-106,-1-21-65</inkml:trace>
  <inkml:trace contextRef="#ctx0" brushRef="#br0" timeOffset="23859.3647">15301 2139 688,'13'-4'226,"0"4"-131,7-4-19,4 8 11,-2 4-13,2 6-13,-1 3-10,4 4-9,1-1 6,2 5-27,1-1 3,-1 0 3,-5-4-6,-3-1-4,-5-5-10,-2 2-7,-6-4 14,-3-5-13,-3-3 0,0-2 14,-3-4 2,0 0 5,0-6-22,0-3-37,0-11-107,-3-1-171,-25-30-639</inkml:trace>
  <inkml:trace contextRef="#ctx0" brushRef="#br0" timeOffset="26214.4994">4702 9561 910,'-12'-13'210,"3"3"-36,-11-19-53,-2 3-13,-3-7 2,-3 1-25,-5 1-37,-3-2-31,-1 3 2,4 10-14,-1 3-5,4 7-2,3 4-5,7 8-4,3 5-1,0 10-48,2 14 3,3 14 33,-1 14 14,3 6 4,7 3-3,3-1 0,3-3 1,7-1-7,3-6 2,3-2-7,1-8-10,5-8-7,0-12 23,5-14-10,4-13 17,2-18-14,4-20 19,3-22-29,2-19-64,18-62-80,-10-29-76,-35-21-451</inkml:trace>
  <inkml:trace contextRef="#ctx0" brushRef="#br0" timeOffset="26447.5127">4589 8596 829,'0'2'243,"-1"8"-243,-1 10-19,0 19 13,-2 19 6,-1 19 10,-5 16 2,3 72 8,11 31-8,26 17-12,0-99 1,-10-69-1,3-3-10,-2-6-29,26 35-69,3-20-93,69-12-135</inkml:trace>
  <inkml:trace contextRef="#ctx0" brushRef="#br0" timeOffset="26980.5432">5233 9086 877,'-20'-9'205,"4"5"-109,-21-3-51,2 7-21,0 5-7,3 8-1,6 3-16,6 6-4,3 11 3,1 8-11,5 12-6,8 3 10,0 2 7,3 3-13,3-5 8,0-11-4,8-10-17,2-18-39,9-7-21,6-14 33,3-16 30,8-21-11,2-18 20,-7-11 9,-8-3 6,-10 10 24,-12 17 47,-10 8 89,0 14-11,-8 9 10,4 6-50,0 6-34,4 3-40,0 7-27,2 12-8,-7 16-7,4 20 7,3 25 1,-2 67-1,7-100 1,4 51-1,2-6 0,5-5 0,-1-9 0,4-4-16,2-11 7,1-17-3,-2-9 11,5-15-13,-3-11 14,0-10 8,0-6 7,0-12-1,2-13-14,1-11-59,-3-10-65,0-8-89,23-104-153</inkml:trace>
  <inkml:trace contextRef="#ctx0" brushRef="#br0" timeOffset="27206.5561">5710 9104 1223,'1'0'288,"3"-2"-213,-1 2-66,2 0-8,7-2-1,11 1 0,11-2 6,13 0 0,7-6-4,2-5-1,-2 3 10,-9-4-11,-10 7-41,-10 4-112,-9 8-165,-25 17-448</inkml:trace>
  <inkml:trace contextRef="#ctx0" brushRef="#br0" timeOffset="27463.5708">5779 9636 1197,'3'3'153,"-1"-3"-140,6 0-7,9 1 20,2-1 53,12-1 2,5-2-31,5-1-13,-1-2-13,-3 2-16,-5 4 4,-3-4-11,-4 0 14,-6 2-7,-6 0-8,1 1-1,-4-2-41,-4 3-91,1 0-184,10-13-350</inkml:trace>
  <inkml:trace contextRef="#ctx0" brushRef="#br0" timeOffset="28026.603">6739 9049 1039,'-2'-4'266,"2"4"-170,0-1-63,-2-2-12,2 3-5,-1-1-7,1 1-9,0 0-101,1 1-200,9-1-317</inkml:trace>
  <inkml:trace contextRef="#ctx0" brushRef="#br0" timeOffset="29242.6726">6870 9132 1027,'-2'-2'161,"4"1"-119,-4-2-42,2 2-7,2 1 7,-2 0 0,0 0-101,1 0-148,3 1-103,2 5-4</inkml:trace>
  <inkml:trace contextRef="#ctx0" brushRef="#br0" timeOffset="29676.6974">6703 9018 857,'-3'-4'264,"3"1"-84,0-2-72,3-1-25,7-3-35,7-11-42,11-2-5,12-2 25,7-1-8,2 9-17,-6 9 1,0 10 14,-7 10-15,1 8 12,-5 9 7,-2 9 2,-1 10-20,-2 8 5,-1 10 1,-7 7-1,-1 8 13,-4 5-13,-7-9 5,-1-5-12,-8-11-6,-6-11-14,-8-6-32,-3-9-22,-5-10-101,2-15-115,-27-74-179</inkml:trace>
  <inkml:trace contextRef="#ctx0" brushRef="#br0" timeOffset="29881.7091">7076 9149 752,'-2'2'594,"1"0"-477,-6 4-101,1 8-7,-8 13 23,-5 14 26,-7 8-19,-2 10-18,2-2-9,-2 0-2,0-8-10,7-10 0,1-7-49,9-11-65,6-7-164,16 0-103</inkml:trace>
  <inkml:trace contextRef="#ctx0" brushRef="#br0" timeOffset="30090.7211">7571 9125 987,'8'9'94,"-5"2"1,5 4-7,-3 2 8,-3-8 53,-4-1-28,0-6-31,2 4-61,0 4-4,2 6-11,0 7-14,0 5-80,4 3-53,4 4-116,19 38-297</inkml:trace>
  <inkml:trace contextRef="#ctx0" brushRef="#br0" timeOffset="30503.7447">8176 8942 256,'-9'-13'1061,"2"0"-880,-6-16-110,-3 5-31,-5-7-7,3 1 9,-6 5 20,3 3-34,1 9-28,3 6-10,2 4-5,1 6 7,4 8 7,-1 14-20,0 13 5,3 13 15,2 11 0,3 9-7,3-1-10,3 3-6,3-5 8,3-7-17,6-6 19,-3-8 13,6-13 0,1-13-5,-2-8 0,0-10 5,0-9 1,-4-10-1,5-4 2,-4-6-3,5-9-2,0-7-38,0-10-50,3-10-38,-2-11-113,28-156-258</inkml:trace>
  <inkml:trace contextRef="#ctx0" brushRef="#br0" timeOffset="30773.7602">8226 7915 1081,'-1'1'234,"1"5"-192,-2 11-42,-5 11-15,5 21 15,0 19 9,6 17 12,9 68 10,4 27-13,9 2-7,-9-71-1,2-7 1,-8 22-10,5-22 63,-6-60-26,1-2-20,1-8-18,13 32-9,2-20-51,3-17-98,7-20-95,62-102-88</inkml:trace>
  <inkml:trace contextRef="#ctx0" brushRef="#br0" timeOffset="31073.7773">8701 8496 1312,'-3'0'276,"3"0"-165,-3 0-87,3 3-23,-2 2 7,-2 16-8,-2 14 12,-5 27-2,-7 67-8,2 34 3,7 0-5,9-115-1,3-8 1,2 0 0,5 35 0,0-11 1,5-15-1,0-14-1,1-12 1,6-14 14,4-14 14,9-15-5,6-14 2,1-13-25,0-2-1,-8 4-53,-8 10-65,-9 6-139,-12-22-503</inkml:trace>
  <inkml:trace contextRef="#ctx0" brushRef="#br0" timeOffset="34052.9477">24308 5644 478,'-4'1'90,"0"1"-84,-4 6 1,3-4 1,1 0-7,1-4 55,0 0 8,1-4-1,1 2-18,-1 0-7,1 2 16,1-2 18,0 2 6,1-3-8,-1 0 7,0 0-13,-1-4-29,-1 1-1,1-7-16,-1-3 0,0-2-1,2 1 8,-1-3-4,-1 4-6,-1-3 0,2 3-6,-2 0 0,0 5 0,3-1-8,0 5 5,3 3-6,0 1-11,0-1-30,1 0 11,6 0 26,3 1 4,4 3 6,1 3 2,-2 3-7,4 1-1,1 0 1,0 3 5,5-2-5,-1-3 1,2 1 10,0 0-12,-3 2 0,-6-6 0,-1 4 4,-6 0-4,-4 2-16,-2 1 4,-4 2 4,-1 3 8,-1 3 9,-2 0 6,0-3-3,1-6-4,0-4 5,2-4 20,0-2 18,2-1 23,-2-10-4,0-6-56,-2-10-13,1-7 6,1 1-1,0 5 0,0 9-5,0 11-1,0 4-1,1 6-36,3 6-7,0 2 25,8 7 17,-3 3 2,0 3 1,1 1 1,-2-2-1,-2-2 1,-3-5 4,0 5-5,-3-6 1,0 2-1,-1-5 7,-1-1-7,2-1 5,-1 0-5,1-1-1,-2-3 1,1-2-1,1 2 1,0-2 0,-4-2-1,0 1 0,-6 1-1,-4-1-18,-11 4 1,-3-4-3,-5-3 11,-2 1-1,1-8 10,1-3 0,3-1 0,0-1 0,2-1 0,6 0 1,2 5 0,3 2 0,4-2 0,2 5 1,3 2-1,2 0 0,2 4 0,2 0-1,0 0 0,1 0-5,1 2-1,0-2 1,0 2-9,0 4-5,0 3 13,1 5 5,1 4-5,2-1-1,1 1-8,4 0-1,3-3 4,2-3-4,2 1 8,2-2 2,1-2 1,-1-2-8,-2-3 13,-2 0-5,-2-1 5,-5-6 1,-4 3 1,0-4 0,-3 4 6,0-1-1,2-2 2,-2-1-1,1-6-6,-1 4 7,-1-4-7,-1 4 8,-1 2-3,1 3-5,0 2-1,0-1-7,0 3-1,2-2-4,-1-1 11,1 3-5,0-2 0,0 4 4,1 0-5,1-1-5,0-2-2,-1 0-2,-1-2 8,1-2 8,-1 2 2,0-2 4,2 2 0,-2-2-5,0 2 8,0-2-9,0 2 0,2 0-33,-2 0-72,1 0-24,1-2 5,-1-1 5,1-3-95,-1 2-1,-2-7-73</inkml:trace>
  <inkml:trace contextRef="#ctx0" brushRef="#br0" timeOffset="34414.9684">24375 5529 84,'0'0'130,"0"2"-130,3 1-13,7 13-19</inkml:trace>
  <inkml:trace contextRef="#ctx0" brushRef="#br0" timeOffset="35384.0239">25172 4508 339,'-2'-3'297,"1"2"-143,-2-3-52,-1-1 14,2-4 7,-3 2-20,-1-5-17,-1 5-22,3 0-4,0-1-24,0-2-4,-1 5-16,-1 0-3,-1 1-12,0 2 6,-6 2-7,-1 3-19,-1 4 13,-4 1 5,2 8 1,-4-2-6,5 11-5,2 5-10,2 5-13,5 6-16,7 10 14,7-2 6,6 3 5,4-6-2,0-8 15,2-12 10,-3-10-5,4-1 7,-5-5 0,2-5-5,3-3-12,-4-5-76,6-10 32,-3-3-13,2-10-29,-5-8-58,9-80-71</inkml:trace>
  <inkml:trace contextRef="#ctx0" brushRef="#br0" timeOffset="35693.0415">25290 4065 291,'-3'6'127,"3"3"-79,-4 13 11,0 5-14,2 8 9,2 3 0,0 11 1,2 14-20,2 7-13,-2 5-7,0 0-4,2-3-4,1-9-6,-2-13 0,2-9 7,0-10-7,-1-4-1,0-10-117,4-9-74,29-37 20</inkml:trace>
  <inkml:trace contextRef="#ctx0" brushRef="#br0" timeOffset="36044.0616">25472 4240 18,'-2'-1'831,"0"-2"-652,-2-2-94,2 5-42,2 0-43,2 2-36,2 5-1,0 8 37,2 6 4,4 11-4,-3 5 0,-1 10 0,-3 2 0,-1 8 6,-4 2-4,-1-1 4,0-4-5,3-4-1,2-9 0,2-6-5,2-10-1,3-2-9,2-6 6,-3-7-3,3-1 4,-4-6 8,-2-1 16,0-4 3,-1-1 5,1-7-24,2-6-4,0-3-100,16-62-157</inkml:trace>
  <inkml:trace contextRef="#ctx0" brushRef="#br0" timeOffset="37581.1495">24396 5808 772,'-4'-4'145,"3"4"-44,-4-6-80,4 6-20,1 2 4,0-2 6,0 0 5,0 2 19,-1-2-8,1 0-14,0 2-13,0-2-2,0 0-5,0 0 5,0 0-5,0 1 6,0-1 1,0 0 1,0 0-1,0 3 1,-2-3-1,2 0 1,0 0 1,0 0 5,0 0 1,0-3 2,2 3 2,-2 0 18,0 0 35,0 0 1,-2 0-12,2 0-21,0 0-14,0 0-5,0 0-6,0 0-8,0 0 0,0 0 0,0 0-1,0 0-1,0 0 1,0 0 1,0 0 0,0 0 0,0 0-8,0 0-16,0 0-5,0 0 7,0 0-22,8 0-29,-6 7 56,3-1 10,0-2-5,-1 0 1,0 0-4,-4-4 2,0 0 2,0 0-43,0 0-48,2-1-37,2-3-23,9-21-116</inkml:trace>
  <inkml:trace contextRef="#ctx0" brushRef="#br0" timeOffset="41691.3846">3953 11928 738,'-4'-3'273,"-1"0"-111,-7-4-64,-3-1-10,0-2-17,-7-2-10,0 4-19,-1-2-21,-2 8-15,-2 7-6,0 2 0,3 6 0,-1 8-1,5 3 1,0 12-12,8 3 6,2 12 4,2 10 1,5 7-8,4 6-3,5-6-10,5-3-1,2-7-7,5-10 12,0-13 2,6-9 4,1-13-2,6-15-11,7-17 15,5-15 9,6-17-22,2-13-72,-4-8-95,51-141-104</inkml:trace>
  <inkml:trace contextRef="#ctx0" brushRef="#br0" timeOffset="41984.4014">3974 11183 1025,'0'0'165,"0"4"-165,0 2-136,0 6 83,5 15 46,-2 16 7,4 18 18,-1 23 4,4 72 16,12 38 26,-2 1-23,0-80-7,6-12-13,-9-58-20,-4-3-1,1-6 2,16 35-1,-1-10-1,-1-10-47,-2-14-52,2-15-30,-1-25-63,41-104-426</inkml:trace>
  <inkml:trace contextRef="#ctx0" brushRef="#br0" timeOffset="42477.4296">4495 11816 875,'0'6'121,"-4"6"-104,2 10-10,-3 15-6,1 12 16,4 6-4,0 7 5,7 7-16,-1-2 4,5-3-6,2-4 0,5-9 0,0-6 0,4-12 6,-2-15 3,5-17-8,3-16 5,2-26-6,4-18-14,1-20-28,-2-13 20,-3-2 21,-7 4-13,-13 2-68,-10 7-22,-6 13 104,-4 18 24,-6 20 113,4 15-25,3 9 8,-1 6-1,4 7-89,3 8-30,1 15-23,2 19 23,6 10 6,6 7 22,4 0-4,-2-1-18,2-2 14,-3-4 1,-2 0 0,-5-6 1,3-3-5,-1-8-16,2-7 2,-1-5-3,6-9-85,0-11-80,4-16-78,37-81-401</inkml:trace>
  <inkml:trace contextRef="#ctx0" brushRef="#br0" timeOffset="42717.4433">5260 11887 780,'1'2'260,"3"-1"-220,0 2-26,5 1 10,7-4 61,5 0 14,9-3-31,7-2-31,7-5-13,3-4-6,-3 1-9,-8 3-7,-8 2-2,-6 6-47,-13 4-79,-4 2-150,-25 22-515</inkml:trace>
  <inkml:trace contextRef="#ctx0" brushRef="#br0" timeOffset="43059.4629">5250 12489 756,'4'0'235,"2"-2"-184,6 0-34,7-2 11,0-2 34,5 1 8,1-1-2,4 1 2,3-2 2,0-1-18,5 2-18,-3 0-7,0-1-10,-4 2-8,-6 4-10,-5 2 8,-6 4-8,-4-4 0,-4 5-1,-2-4 0,-3 0 1,0 0 1,-2-2 5,1 2 4,-1-2 2,2-2-13,0 0-9,-3-2-48,-18-25-223</inkml:trace>
  <inkml:trace contextRef="#ctx0" brushRef="#br0" timeOffset="44805.5627">30599 8124 810,'0'-4'231,"-1"2"-70,-2-1-104,3 3-57,-3 0-40,2 1 17,-3 3 23,1 5 2,-1 0 4,0 0-6,3 7-6,2-2-18,4-4 24,1 3 10,2-5-4,-4-6 2,1 0-8,1-8 24,-2-4 5,1-3-14,-2-5-3,-5 0-12,-4 3-30,-6 3-5,-4 4 16,-2 8 19,-4 6 0,-2 11 0,0 2 0,-1 10 7,3 2-6,5 1-1,8-5 0,7-1-33,4-11 0,2-7 24,1-2 9,2-6 15,3-10 13,6-3-13,3-9-7,-2-6 1,-4 1-8,-7 4 13,-6 8 38,0 9 23,-4 6-64,2 2-10,-1-2-1,2 1-8,1 2-8,-2 3-55,-1 6 2,-1 9-114,-10 39-366</inkml:trace>
  <inkml:trace contextRef="#ctx0" brushRef="#br0" timeOffset="46332.6501">6297 12489 1115,'-4'-4'160,"1"2"-160,0 0-127,7 11-370,9 31 176</inkml:trace>
  <inkml:trace contextRef="#ctx0" brushRef="#br0" timeOffset="47245.7023">6285 12348 756,'-2'-4'276,"-2"4"-80,1-4-116,1 6-52,1 0-17,1-2 19,-3 1 16,3 2-41,-2 7-5,-1 5 0,-5 19 8,2 17-2,-3 7-5,0 5 8,4-4-9,4-10-6,2-12-2,4-7-1,2-9-24,2-5 28,7-2 5,2-9 8,5-2-8,11-7 2,3-8 4,8-5-5,-3-2 5,-2 4-5,-2-3 5,-7 10-5,-6-2-1,-2 5 7,-4-3-7,-4 5 0,0-4 0,0 3-14,4-5-71,-1-11-104,24-74-119</inkml:trace>
  <inkml:trace contextRef="#ctx0" brushRef="#br0" timeOffset="47493.7165">6450 12490 843,'-4'0'200,"3"0"-94,0 4-106,2 8-15,2 7-1,4 8 11,1 8 5,1 9 17,1 8-7,-1 1 4,-5 8 10,-1 3-5,-6 1-1,2-8-6,-2-2-6,3-10 0,0-12-6,4-4-39,2-12-117,27-17-183</inkml:trace>
  <inkml:trace contextRef="#ctx0" brushRef="#br0" timeOffset="47729.73">6689 12464 1176,'0'-1'255,"0"1"-155,2-5-86,7 2-14,6-4 0,13-9 16,11-10 8,9-5-7,4-4-8,3 5 0,-4 1-9,-9 12 0,-7 1-11,-9 10-60,-4 4-112,-10 4-111,-14 29-182</inkml:trace>
  <inkml:trace contextRef="#ctx0" brushRef="#br0" timeOffset="47939.742">6943 12432 563,'-1'0'369,"1"0"-226,-4 6-107,2 8-23,-3 8 26,-2 15 42,-7 12-1,-2 10-31,-7 9-22,-3 3-9,4-1-10,3-11-8,10-8 0,6-15-16,6-11-82,2-10-17,2-3-55,7-6-74,33-51-34</inkml:trace>
  <inkml:trace contextRef="#ctx0" brushRef="#br0" timeOffset="48161.7547">7050 12528 917,'-1'2'150,"1"6"-149,-3 9 19,0 9 70,-2 5 10,0 9-29,2-1-28,4 2-22,8 3-10,1 0-11,10-3 0,1-5 0,7-11 14,0-7-14,5-12 0,5-10-87,2-12-59,2-15-100,57-106-536</inkml:trace>
  <inkml:trace contextRef="#ctx0" brushRef="#br0" timeOffset="48613.7806">7601 12200 896,'-6'4'270,"-4"6"-189,-10 8-42,-2 11 1,-5 5 8,4 6-15,0 5-23,8 3-10,0-1 0,10 0-13,5-8 4,5-6-12,10-5-5,2-8-10,6-8 0,4-8-36,4-4 45,1-9-10,-2-10-16,-1-4 5,-5-5 11,-10 1 13,-6 9 24,-6 10 45,-7 4 57,-4 8-36,-4 8-24,-12 15 3,-8 19-9,-7 14-4,-5 14 20,3 0-19,8-2-16,17-12-17,10-8-12,11-13-12,13-7 15,5-9 0,11-5 9,9-13 16,3-10 16,4-10-32,-1-11-60,-2-6-110,-1-4-68,-2-1 80,41-51-164</inkml:trace>
  <inkml:trace contextRef="#ctx0" brushRef="#br0" timeOffset="48897.7968">7883 12951 222,'-3'15'340,"0"2"-146,0 19-97,3 3-28,6-6-34,3-4-34,4-9 5,7-8 12,-1-9 45,5-6 15,-1-7 21,3-12-30,-5-5 15,-2-7-27,-8-3-18,-8 6 38,-6 6 11,-3 5 8,-6 6-6,-1 4-30,-1 4-24,-5 4-18,-2 4-7,3 2-11,-3 2 6,6 0 2,2 0-8,0-4-83,0-2-101,-4-4-146,-50-58-540</inkml:trace>
  <inkml:trace contextRef="#ctx0" brushRef="#br0" timeOffset="49498.8312">6197 12493 789,'1'0'215,"-1"0"-131,0-3-60,2 3-15,-2-1 54,2-1 49,-2-2-10,-2-5-52,0 1-32,1 2 4,0 4 19,-1-1 11,2 6-16,-2-3-19,2 1-17,2-1 0,-2 0-14,6-1 2,12-9 5,19-13 7,27-17 12,70-52 1,43-28-2,0 23 4,-80 47-5,-10 21-8,-47 19 6,-1 6-8,-5 0 0,38-2 0,-3 4 0,-4 4 0,-5 0 1,-11 2 5,-9 0-6,-10 0 1,-5-4-1,-7 0 1,-3 0-1,-6-4-8,-2 4-3,-3-3-2,-4 2 12,-4-5-8,-3-11-140,-3-5-26,-11-8-44,-58-59-59</inkml:trace>
  <inkml:trace contextRef="#ctx0" brushRef="#br0" timeOffset="49806.8488">6654 11167 815,'0'-1'236,"0"2"-136,0-1-100,0 3-9,0 0-7,0 7 16,5 4 45,1 9 18,2 12-16,-1 7-10,2 11 1,-5 7-13,3 5-11,-3-1-2,1-7-5,1 1-7,0-9-9,0-3-91,4-5-79,11 48-76</inkml:trace>
  <inkml:trace contextRef="#ctx0" brushRef="#br0" timeOffset="50819.9067">8229 11371 693,'0'0'228,"0"0"-134,-3-1-67,3 1-27,3 0-9,-3 0-54,13-6-181</inkml:trace>
  <inkml:trace contextRef="#ctx0" brushRef="#br0" timeOffset="51346.9369">8629 11132 280,'-8'-6'499,"1"0"-424,-8-8-39,-5-3 8,-3-5 4,-4 4 45,-4-5-2,-1 6-46,2 3 2,2 2 20,7 10-37,3 10-29,-1 9-1,1 13-12,-3 11 4,-1 8 7,3 4-1,0 0 1,7 2-12,4 0 7,6-7-6,5-6-11,5-9-10,6-8 33,0-5 0,2-6 11,3-6-11,0-5 0,3-6 0,2-8-5,3-6-9,2-7-22,-1-7-30,0-3-7,-4-5 2,-4 2-13,-7-5-85,-2-68-428</inkml:trace>
  <inkml:trace contextRef="#ctx0" brushRef="#br0" timeOffset="51660.9548">8530 10499 710,'0'0'272,"-1"0"-170,1 1-102,-3 3-27,3 8 13,0 10 14,-3 17 25,0 14 16,0 18 10,2 11-5,1 67 17,1-94-19,6 45-25,1-4-4,12-14-6,-1-5-1,9-10-8,2-12-43,0-16-56,4-14-54,3-21-28,62-81-169</inkml:trace>
  <inkml:trace contextRef="#ctx0" brushRef="#br0" timeOffset="52157.9833">9056 10816 821,'-12'-4'274,"-2"1"-112,-11 0-108,2 6-12,-3 6-15,6 8-15,-3 9-12,4 9 0,0 11-9,6 8 1,4 5 7,7 1-6,4-5 5,5-6 1,4-8-5,1-8-6,7-16-26,5-11 23,6-14 15,8-19 0,1-12 0,-3-16-16,-9-6-2,-6-4 17,-15-1 0,-2 7 1,-8 10 0,-2 16 35,-2 11 47,2 11 31,-1 8-29,4 3-44,2 2-40,-4 10-9,5 17-3,-3 19 12,0 23 1,0 12 6,3 3 2,-1-7-1,-1-10-7,2-5 8,0-5-8,4-8-1,4-12-6,8-5-14,4-8 2,11-6 17,7-11-27,6-9-49,6-12-104,64-55-294</inkml:trace>
  <inkml:trace contextRef="#ctx0" brushRef="#br0" timeOffset="52585.0077">8398 12371 541,'-8'-1'303,"-1"1"-144,-7 0-66,1 1-48,0 1 13,5-2 37,2 2 37,5-2-17,2 0-58,2 0-45,1 0-12,-1-2-21,2 0 6,9-2-49,14-4 64,24-13 45,72-36 30,43-21-15,-13 7-26,-54 26-11,-16 16-13,-46 16-1,-3 0-7,1 3 5,30-8 1,-13 1-8,-6 7-1,-12 4-50,-11 2-75,-6 8-73,2 12-260</inkml:trace>
  <inkml:trace contextRef="#ctx0" brushRef="#br0" timeOffset="53892.0825">8797 12648 791,'-3'-3'187,"1"0"-97,0 3-37,-1 0-14,3 0 13,3 0-7,-3 0-19,0 0-26,0-4 0,0 4-6,2 0-2,-2 0-1,-2 0-4,4 0 7,-4 0 5,2 4 1,2-4 6,-4 0-6,4-4 0,-2 4-9,0 0 0,0 0 9,0 0 0,-2 0 1,2 0 0,0 0 1,0 0 4,0 0-6,0 0 6,0 0-5,0 0 1,0 0-2,0 0-6,0 0-27,0 0-27,0 0 23,0 0 22,0 0 15,0 0 5,0 0 4,0 0 0,0 0 3,0 0-2,0 0 1,0 0-11,0 0 0,9-7-27,-2 2 27,3-2 3,1-3 8,-2-2-5,2 6-6,-5 5 1,-2-2 0,-3 3 1,1 0-1,-4 0 0,2 0 13,0 0-2,0 3-3,0-3-8,0 0-1,2 0-11,1 1 10,3 2 0,0-3 1,3 3-1,0-3 1,-3 3 0,-3 2-11,3 1-4,1 3 6,-2 2 9,1 9 14,0 0 8,1 3 10,-1 3 1,2 3-9,-5 1-6,3 1 0,-3 4-6,-3 3 0,0 9-2,-3 0 2,-3 6-6,2-2 3,-3-6 0,1-2-1,3-6-7,-1-13 0,1-6 7,3-14 2,-3-4 4,3 0 2,-2-4 19,-2-6 7,-6-3-42,0-12-6,3-9 4,1-7 1,6-10-17,6-4 18,3-5 0,4-2 0,1 0-1,2 6-9,1 5 9,0 6 0,-5 7 1,2 5 6,2 0-6,1 3-1,4 0 1,1 0 6,4 5-5,-6 5 5,0 4-6,-3 7 0,-3 0 0,-2 5 1,-3 4 0,-3-2-1,-3 4 0,-2 2-23,1 1-47,-2 2-50,0 5-47,-14 37-130</inkml:trace>
  <inkml:trace contextRef="#ctx0" brushRef="#br0" timeOffset="55499.1744">24484 5689 373,'-3'-1'219,"1"-2"-160,-2-1-55,-2 0 5,-3 1-9,2-4 14,0 1 7,1-5-3,1 1 18,2 2 15,-2 4 7,4-2 14,-3 6-3,4 0-19,0 0-25,0 3-23,0-3 8,0 0 1,0 0 25,0 0 36,0 0 9,0 0-12,0 0-18,0 0-5,0-3-20,0 3 1,0 0-17,0 0 5,0 0-14,0 0 10,0 0-10,0 0 4,0 0-5,0 0 0,0 0-1,0 0-10,0 0-58,10 13-10,4-4-13,13 10-61,13-1-43,102 23-119</inkml:trace>
  <inkml:trace contextRef="#ctx0" brushRef="#br0" timeOffset="56394.2256">30512 8208 288,'0'-6'927,"-2"4"-712,2-4-112,-2 2-56,2 1-28,0 0-7,0 2-12,-1-5 0,1 6-70,0-4-77,-3 4-131,-3-3-252</inkml:trace>
  <inkml:trace contextRef="#ctx0" brushRef="#br0" timeOffset="60612.4668">29422 4608 1050,'-1'0'222,"-1"4"-188,-2-4-34,1 10-16,0 5 14,0 9-10,0 17 12,2 10 7,2 8 7,5 2-5,0-6 6,7-9 7,-1-2-11,0-7-1,6-7-4,-5-7 5,5-5-10,6-4 16,3-9 43,8-13 4,5-4-17,5-17-20,4-7-8,-2-10-5,0-9 4,3-18-2,33-62-1,6-26-7,-58 112 2,1 3-9,26-41 0,-2 16 1,0 18-1,-11 14 0,-3 12-1,-10 11-1,-4 6-6,-4 10-4,0 10 4,1 7 1,1 11 0,0 14-6,-3 5 0,-6 7-8,-1 9 4,-8-1 14,-4 0 2,-6-5 0,-7-9 1,-1-9 17,-4-3 11,-9-9 25,-7-1 3,-10-2-8,-13-7-17,-5-3-14,-2-12-3,-2-6 3,4-9-2,-2-9 2,6-15-9,-3-7-7,1-8 8,1-3-10,3-6 1,5 1 11,5 5-12,4 12 1,6 8 0,11 13-1,2 11 0,8 3-8,4 8-2,-3 2-4,0 10-7,0 5-45,-3 13-34,-1 13-41,1 6-111,6 0-116,-4 28-208</inkml:trace>
  <inkml:trace contextRef="#ctx0" brushRef="#br0" timeOffset="60933.4852">29283 4151 1104,'-4'-5'197,"2"2"-104,-5-1-62,4 4-23,0 1-7,-4 6 24,-7 11-14,-5 12-10,-5 18 15,2 23-15,3 19 9,2 73 2,14 35-10,16-23 7,8-74-9,-7-57 9,-4-4 6,8-6-15,11 33-15,12-14-63,14-20-14,57-16-49,63-60-58,19-54-680</inkml:trace>
  <inkml:trace contextRef="#ctx0" brushRef="#br0" timeOffset="61417.5129">30925 4898 1283,'-3'0'267,"3"0"-162,0-2-80,0 4-25,0 1-1,-2 1-11,2 3-11,-1 10 8,0 7 15,-3 4 0,-6 10 7,-5-2 0,-3-2 13,-2-4-20,6-4-44,5-10-215,13-17-333</inkml:trace>
  <inkml:trace contextRef="#ctx0" brushRef="#br0" timeOffset="63230.6166">31052 4449 159,'0'0'677,"0"0"-521,1 2-105,-1-2-33,3 0 66,-1-2 65,2 0-10,2 0-40,9-8-22,13-3-25,20-7 5,7-6-3,2 1-16,-1 2-16,-5 0-10,-10 9-1,-7 2-11,-4 6 0,-6 0-1,-4 6-41,-5 3-53,-6 6-71,-3 4-53,-12 10-53,-59 80-85</inkml:trace>
  <inkml:trace contextRef="#ctx0" brushRef="#br0" timeOffset="63479.6308">30968 5108 724,'1'0'543,"2"4"-516,7-1-26,10 0-1,8-3 114,4-10 54,5 0-22,10-6-43,8-3-55,8-4-25,8 1-7,7-4-7,0 1 0,-4 2-9,-3 1-39,-5-2-58,-3 5-62,-8-3-60,-12 4-122,18-39-369</inkml:trace>
  <inkml:trace contextRef="#ctx0" brushRef="#br0" timeOffset="63931.6567">32054 4616 1141,'0'0'181,"0"3"-181,0 2-13,0 2 13,0 11 3,4 12 48,0 15 6,5 13-15,4 6-17,3-2-2,2-7-13,4-10-1,0-3-9,6-15 1,8-8 37,11-17 24,10-23-4,13-23-22,9-24-16,-1-21-4,22-62-16,-87 102-6,14-50 5,-26 11 1,-18 11-1,-18 6 7,-11 11 15,-8 10 15,-1 10-14,5 14 8,8 8-19,7 17-11,5 12-12,1 12-17,-3 12-17,-1 17-23,-1 9-18,4 6-78,5 8-90,14 98-92</inkml:trace>
  <inkml:trace contextRef="#ctx0" brushRef="#br0" timeOffset="64318.6788">33130 3796 1137,'0'0'287,"1"0"-284,-1 2-3,3 2-50,1 9 31,4 3 11,7 17 8,5 9 10,5 12 4,5 10 1,-2 3 7,2 12 1,0 2-4,-5 9 23,6 61 8,-20 14 7,-29 12-30,0-131 3,-2 2-15,-5-3-8,-26 49-7,-14-1-122,-62 45-146,-85 1-443</inkml:trace>
  <inkml:trace contextRef="#ctx0" brushRef="#br0" timeOffset="65928.7709">30753 5274 948,'-3'2'224,"-1"14"-184,-5 14-38,-4 19 10,-1 15-12,5 9-9,1 8 9,0 4 7,6 4 10,2-3-7,3-5-10,4-13 6,-2-15 11,-2-15-5,1-15 9,-2-15 0,-2-6-3,4-4 12,6-6 73,10-18-28,8-14-40,13-14-16,2-12-8,-4-3-2,-5 2-8,-9 6 10,-11 5 2,-7 1 3,-5 6-16,-7 2-1,-3 9-8,-1 7 9,2 15 11,1 4 20,5 11-16,-2 1-15,3 7-33,0 8-6,0 18 29,0 16 9,0 14 2,-3 9 7,2 2-7,1-3 8,1-9-1,2-10-2,0-11 0,1-10-6,4-6 1,-4-9-1,1-6-1,-2-9 1,0-1 13,-3-1-7,4-3-6,2-9-28,1-7-68,6-8-90,14-63-262</inkml:trace>
  <inkml:trace contextRef="#ctx0" brushRef="#br0" timeOffset="71033.0629">2779 14993 742,'-7'-13'217,"7"6"-122,-7-11-53,4 3 12,-1 5 42,1 0 21,0 3-24,6 1-32,0-2-32,5-6-29,11 0 1,13-11 4,6-1-4,2 5-1,-2 2-2,-1 8-4,-5 7-7,-3 7 2,-2 4-7,-5 5 12,2 11-3,-7 5-3,1 8 11,-6 6 1,-1 4 12,-7 2 0,4 3 1,-3-2-4,-2 5 5,0-3-8,-3-2-5,-3 3-1,0-4 26,-2-5-25,-1-12 7,3-15-2,3-8 6,0-11 8,1 2 5,-2-11 19,-2-10-31,-1-19-13,-2-22-15,3-11 5,5-10 10,2 2 0,3 6 0,5 8 0,-1 9-1,2 11 0,5 2 0,2 5 1,1 6 0,0 8 0,-4 7 0,1 6-9,-6 6 9,-1 0-1,2 4-13,-5 2 10,2 2 2,2 0-2,0 5 2,1 0 1,2 3-10,4 2-8,-1-2-34,4 6-13,-4-5-22,-2 1-71,4 2 9,-8-1-32,12 19-292</inkml:trace>
  <inkml:trace contextRef="#ctx0" brushRef="#br0" timeOffset="71315.079">3768 14961 315,'2'1'665,"3"-2"-563,8-1-66,3-2 52,5-5 37,3 1-16,-1-1-31,0-3-27,-1 2-31,1 6-5,-4-2-14,-2 2 8,0 2-8,-3-2-1,2 4 0,-4 4-9,0 0-88,0 1-85,-1 8-113,-8 32-220</inkml:trace>
  <inkml:trace contextRef="#ctx0" brushRef="#br0" timeOffset="71710.1016">3751 15342 929,'2'0'309,"0"-2"-195,-1 0-106,0 2 5,3-7-2,3 6 14,3-3-2,7-2 2,10-3-7,3-1 8,4 0-8,5 2 4,-1-1-2,2-4 1,0 0-9,4-1 1,-5 4 5,3-1-18,0 2 0,-4 5 8,-10 1-7,-6-1 5,-12 8-5,-6-4 6,1 0-5,-8 3 5,1-3 10,1 1 8,0-1 11,1 0-4,-2 0-8,2-1-5,0 1-17,-2 0-2,1-3-23,-2-1-124,-7-3-144,-26-27-514</inkml:trace>
  <inkml:trace contextRef="#ctx0" brushRef="#br0" timeOffset="75876.3399">4817 15440 195,'0'5'264,"0"0"-183,0 4-59,2 3-2,2-4 5,2-2 4,0 4-8,1-2 24,4-1 0,-3-3 19,0 1-2,-2-5 2,-1-3 44,-1 0 78,-1-13 14,1-16-59,2-24-86,4-25-29,7-63-17,-7-15-9,-10-7-21,-8 53-23,-13 9-25,11 55 18,-1 8 35,-2 4 9,-15-38 7,4 18 18,6 9 3,3 10 14,4 6-14,7 2 6,6 1-18,4 4-9,5 5-16,4 4 5,7 3 11,5 10-6,9 3 5,8 6 0,6 8 0,10 6 1,5 1 8,9 2-7,47 2 5,15-13-6,21-14 2,-50-4-1,9-4 6,3-2-6,9-1 0,2-11-1,3-23 6,7-9-4,8-2-1,-4 1 6,-15 8-7,-13 13 0,-10 2 0,-13 17 1,-54 10 5,-8 5-6,-3 2 0,20 0-5,-18 5 5,-18 0-26,-11-1-52,-8 2-6,-16 0-46,-111 7-605</inkml:trace>
  <inkml:trace contextRef="#ctx0" brushRef="#br0" timeOffset="76514.3764">5281 15115 84,'-4'-8'724,"1"2"-559,-5-4-57,2-4-24,-2 2 2,-1-1 7,2-1 4,1 2-16,3 5-6,0 2-21,3 1-19,3 4-29,-1-3-6,8 0-21,11-4 19,13-6-3,10-1 4,6 5 0,-5 6-6,-2 4 1,-6 9 5,-3 8-9,-6 9 1,2 11-5,0 7 14,-7 13-6,0 3 6,-5 8 7,-2-2 8,-3-5-7,-6-5-2,0-8-5,-1-7-1,-2-5-11,-2-10-87,-2-7-68,0-7-91,-16-40-29</inkml:trace>
  <inkml:trace contextRef="#ctx0" brushRef="#br0" timeOffset="76778.3915">5715 14874 1150,'0'-1'295,"-4"1"-175,3 0-87,-1 0-32,-1 1 43,2 2 11,-4 5-44,-6 11 14,-8 15-14,-3 9-4,-7 12 4,0 0-11,0-5 1,-4-1 9,5-5-10,2-4-16,4-9-35,3-2-72,5-3-105,0-3-50,-6 13-83</inkml:trace>
  <inkml:trace contextRef="#ctx0" brushRef="#br0" timeOffset="77175.4142">5854 14607 852,'5'-2'209,"5"0"-155,8-4-41,1 9 46,1 0 8,-1 5-2,-4 1-26,2 2-14,-2 10-14,-4 1-11,-1 1 0,-6 6 7,-4 3 7,-4 0-14,-6 2-1,-1 1 1,-2-7 0,-2-1 5,4-9 3,7-6-8,1-6 0,6-6 0,-1-4-14,3 2 6,3-4 8,7-2 9,9-2-1,6-6-8,7 3 1,-2-2 7,-9 7-7,1 1-2,-8 5-19,0 5-149,-3 9-59,12 43-77</inkml:trace>
  <inkml:trace contextRef="#ctx0" brushRef="#br0" timeOffset="77440.4293">6337 15190 808,'6'-1'125,"6"-2"-59,6 1 58,7-5 16,2-2-34,3 3-35,6-1-25,3-2-25,-2 1-1,3 0-11,-7 0-8,3 3 7,-6-2-1,-9 1-2,-1 2-5,-9 1-53,-2-3-79,-6-26-138</inkml:trace>
  <inkml:trace contextRef="#ctx0" brushRef="#br0" timeOffset="77708.4447">6470 14730 553,'0'0'637,"2"6"-637,4 8-3,1 7-38,-1 9 32,1 7 9,-1 6 36,-2 12 6,7 8-4,-2 3-20,-3 3-5,0 1-5,3 0 2,0-6-10,0-1-25,1-9-71,1-2-71,17 38-109</inkml:trace>
  <inkml:trace contextRef="#ctx0" brushRef="#br0" timeOffset="78743.5039">6875 14609 261,'0'-2'845,"0"0"-680,0 0-115,0-1-29,3 0-14,7-4 4,8-6-10,10-9 5,8-3-4,2 2-1,-2 5-1,-4 4 0,-4 9-1,-4 3 0,-3 5-6,0 7 0,-3-1 6,1 5-16,-3 4-5,-2-2 4,-1 8-6,-4-1-9,-4 3 6,-4 5 27,-5 1 9,-5 3-8,-9 4 20,-7 4 1,-10 8-10,-1-10-12,5-4-1,3-11-49,9-13-88,-8-28-85</inkml:trace>
  <inkml:trace contextRef="#ctx0" brushRef="#br0" timeOffset="79000.5186">6985 14507 943,'0'0'168,"3"4"-154,0-2-5,0 4 0,1 4 21,3 6-20,-2 8 8,-2 12 41,-3 11 20,-5 6-13,-5 7-25,-2-1-14,-2 0-6,1-4-12,3-9-9,3-4-6,-1-6-93,6-5-83,2-2-89,10-3-83</inkml:trace>
  <inkml:trace contextRef="#ctx0" brushRef="#br0" timeOffset="79223.5313">7040 14846 717,'0'-1'165,"3"1"-76,0-3-65,4 9 12,1 5 21,7 4 36,4 8-29,7 9-28,2 5 29,3 4-5,3 4-30,-2-4-11,-1 7-13,-1 0 14,0-7-7,-8-2-13,-1-11-9,-6-5-94,-2-12-101,-5-4-5,-4-48-38</inkml:trace>
  <inkml:trace contextRef="#ctx0" brushRef="#br0" timeOffset="79629.5546">7416 14258 1111,'0'0'237,"6"-4"-184,2 4-46,2 5-7,0 0 12,1 4 12,0 3-6,0 10-18,-2 3-7,-4 9-2,-5 7 9,-8 11 11,-5 0-11,0-4-15,3-10 4,1-9 10,2-9 0,5-10 1,2-5-6,0-5-9,2 0-18,4-1 16,1 1 17,5 0 9,5 0 6,2 0 11,5-4 16,1 0-5,-1-6-10,-2 2 5,-8 3-11,0 0-12,-10 3-2,-1 0-7,-3 4-69,-5-2-132,-34-7-449</inkml:trace>
  <inkml:trace contextRef="#ctx0" brushRef="#br0" timeOffset="82890.7411">10128 12158 737,'-2'-4'635,"1"4"-518,0-4-79,1 5-38,0-1-14,0 0 8,0 3-10,2 4-5,6 5 13,4 12 7,8 5 1,0 9 1,2-2 1,-3-1 4,2-7-6,-6-4 1,2-7 0,0-3 0,-1-10 6,6-4 2,7-16 23,9-19 26,8-17-26,8-25-16,0-11-10,-4-10-6,23-55-9,-9-12-90,-19 20-193</inkml:trace>
  <inkml:trace contextRef="#ctx0" brushRef="#br0" timeOffset="86824.9661">13585 9987 1335,'-1'0'182,"-1"0"-182,-1 0-149,3 9 52,0 5 68,2 4 29,1 14 2,3 10 32,0 20 20,4 9-16,3 8-22,1 6 2,-1-3-1,5-4-7,0-3-9,3-4 0,3-7 0,-1-9 0,2-9-1,0-12 1,-1-16 0,3-12 11,4-18 16,3-17 1,5-16 1,1-22-14,1-12-8,-1-8-1,-3-7 2,16-55-8,-43 98-1,14-48-7,-12 8 1,-6 15 6,-9 17 6,-2 20 16,-1 16 29,-1 17 21,1 0-7,6 8-22,-2 2-43,2 0-10,2 12-32,4 17 33,1 18 9,4 24 13,4 5 4,-3 8-4,-1-9-5,0-5 1,-2-6-2,3-6-7,0-2 1,4-11-2,1-4-22,-1-9-13,6-19-27,-1-5-29,9-24-53,58-113-191</inkml:trace>
  <inkml:trace contextRef="#ctx0" brushRef="#br0" timeOffset="87048.9789">14746 10094 1430,'3'0'252,"-2"0"-192,1 0-60,1 0 2,4-1 14,14-5 17,15-2 11,13-10-20,12-1-11,3-1-7,-7 4-5,-13 4-1,-12 8 0,-6 4-52,-8 6-56,-3 3-72,-8 4-93,-7 8-66,-43 39-451</inkml:trace>
  <inkml:trace contextRef="#ctx0" brushRef="#br0" timeOffset="87267.9914">14750 10610 994,'2'2'140,"5"2"-139,10 0 88,2 0 85,9-4-9,8-4-25,6-1-55,1-5-32,0 1-19,-7 0-26,-3 3 5,-6 0-13,-5-2-9,2 2-27,-1 0-79,3-7-104,42-40-502</inkml:trace>
  <inkml:trace contextRef="#ctx0" brushRef="#br0" timeOffset="88418.0572">16230 9155 1109,'-16'-14'159,"0"5"-105,-19-11-30,3 4-10,1 1-7,0 0 2,3 3 8,4-1 26,0 10-16,6 0-16,2 4-11,-3 3 1,1 7 13,-5 1 4,1 2-18,-2 3 17,6-1-10,1-1 8,6-1-15,3 2-3,2 0-2,-2 7 4,5 5-12,-2 3 13,3 3-6,-1 9 6,2 4 8,-1 4-7,2 4 14,2-3 6,1 0-12,3-4 5,6-2-13,0 5 19,6 2-7,3 4-4,1 2 5,2 4 1,-1-1 1,-3-1-5,-2-2 14,-1 1-10,-3-1 3,0-3 5,0 0-13,-1-3-9,-2 2 10,1 2-10,-1 10 35,1-1 29,-3 5-38,4-1-14,-2-3-11,-1 1 4,-1 2 1,-4-8-5,3-3 4,-3-5-5,-2-2 0,-3-10 5,0-4-6,-2-6 0,-1-2 7,2-1-7,-3-3 1,2 0 5,-7 2-6,3-3 0,-1-3 1,-3-3 12,0-7-4,-3 2 12,-3-5-3,-9 1-1,-5-2-7,-6-4-1,-2-4-9,-2-6-6,3-4-57,-2-3-47,6-3-2,7 4-11,2-3-75,8 1-89,-8-47-658</inkml:trace>
  <inkml:trace contextRef="#ctx0" brushRef="#br0" timeOffset="91178.2151">17002 10638 857,'0'-6'455,"0"6"-303,0-4-85,-2 6-50,2 0-17,-1 0-10,0 3-7,-1 6 2,0 12 15,0 16 36,-3 20 0,-1 12-15,5 1-10,4 3-11,7-13-5,5-10 5,9-15 12,6-11 5,7-9 8,9-11 5,-4-8-9,5-6-7,-4-11-2,1-7-12,-1-12-59,-5-16-73,-3-11-99,-8-8-59,-12-92-329</inkml:trace>
  <inkml:trace contextRef="#ctx0" brushRef="#br0" timeOffset="91368.226">17308 10703 602,'-3'2'247,"-1"3"-134,0 13-83,-2 13-6,3 19 70,-1 11 7,2 15-31,1 0-14,-3-2-23,2-6-6,-4-7-11,0-9-4,0-7-2,3-7-10,0-5-84,3-11-149,16-13-271</inkml:trace>
  <inkml:trace contextRef="#ctx0" brushRef="#br0" timeOffset="91568.2374">17597 10664 1087,'0'-3'207,"3"6"-158,7-3-32,-1 1 82,11 5 3,6-4-38,15-5-28,12-10-13,12-2-22,2-9-1,-1 0-93,-14 3-102,-14 3-55,-15 5 26,-29-9-224</inkml:trace>
  <inkml:trace contextRef="#ctx0" brushRef="#br0" timeOffset="91788.25">17748 10687 682,'0'10'126,"3"8"-79,0 13 53,1 14 2,-4 12 8,-4 4 7,1 3 4,-4 1-26,-7-3-23,-1-6-30,3-9-29,4-8-2,3-16-11,6-7-78,9-10-55,4-10 16,10-14 25,6-15-128,67-112-237</inkml:trace>
  <inkml:trace contextRef="#ctx0" brushRef="#br0" timeOffset="91954.2595">17963 10877 667,'-3'10'129,"0"7"-11,-3 19 82,-5 15-8,4 3-63,1 5-15,4-3-48,6-7-29,3-7-19,8-6-17,5-7 0,5-9 11,7-11-4,16-24-8,8-19-186,122-142-324</inkml:trace>
  <inkml:trace contextRef="#ctx0" brushRef="#br0" timeOffset="92350.2821">18421 10520 1088,'-6'0'257,"-2"0"-140,-7 6-59,0 6 8,-9 6 6,2 11-25,1 4-37,4 6-10,6 7 0,8-3-13,6-2 12,8 0-10,2-14-2,8-2-23,5-9 3,2-9-8,-1-7 2,-1-8 3,-10-6 29,-5 6 7,-8 0 7,-6 2 26,-4 2-4,-1 3 7,-1 2-2,-3 9-1,-2 5-22,1 14-2,1 11 12,3 8-6,5 4-11,4-8 2,4-9-9,4-7 15,0-5-10,7-6-2,5-4-2,6-7-37,8-10-79,73-47-206</inkml:trace>
  <inkml:trace contextRef="#ctx0" brushRef="#br0" timeOffset="92657.2997">18744 11159 658,'3'7'196,"-3"8"-65,6 8 22,-2 5-3,1-3-24,3 1-44,2-5-32,5-9-19,3-4 2,-1-6 20,3-8-5,-1-6-8,-2-9-11,-1-9-13,-10 1 4,-6-2-4,-6 4-16,-8 8-2,-6 2 2,-7 5 38,-3 8-11,0 2 24,6 4-3,4 0-27,3 3-21,0 0-2,3-1-25,-2 0-91,1 0-119,-34-12-253</inkml:trace>
  <inkml:trace contextRef="#ctx0" brushRef="#br0" timeOffset="93116.326">16914 10312 1190,'1'0'255,"-1"0"-223,3 0-32,-1-2 0,2 1 14,-1 1-14,9-3 16,11-3 5,17-5 72,22-8-22,65-23-31,45-9-17,34-6-5,-75 17-8,-5 6 19,-12 10-17,-17 2-11,-16 5 10,-45 9-11,-2 0-5,-6 1-33,31-5-19,-11-2-10,-10 5-59,-10 0-11,-10 1-85,-14-25-30</inkml:trace>
  <inkml:trace contextRef="#ctx0" brushRef="#br0" timeOffset="93372.3406">17617 8966 563,'0'3'865,"-1"5"-759,1 17-106,1 14 0,3 22 1,2 10 1,4 12 16,2 11-3,6 2-5,-1 2-10,5-1-22,-1-2-152,44 130-276</inkml:trace>
  <inkml:trace contextRef="#ctx0" brushRef="#br0" timeOffset="94669.4148">19618 11032 749,'1'3'553,"2"2"-495,3 10-58,5 7 0,8 11 5,4 5 22,4 1 20,3-4-7,-3 0-11,-2-5-14,0-2-6,-7-11 0,-4 0-2,-2-10-1,-5-2-5,-4-5 13,-1 0 4,-1-7 58,4-15 35,3-16-75,0-18-30,2-22-6,-2-60-20,-11-33-2,2 121 2,-3 3 11,2-46-1,-3 15 4,-1 10 5,1 12 1,-2 12 6,1 14 18,3 8 3,-1 7 22,4 7-11,0 3-11,0 2-14,1 3-13,2 0-6,3-7 0,12-4 5,10-4-1,10-4 1,4 2-5,7-2 6,3 1 0,2 2-2,1 3 1,-1 3-1,2 7 1,2 0-5,5 3 5,4-1 1,3-2 0,-2 3 0,0-4 0,-8 0 1,0 2-1,-7 0 1,-2 2-1,-3 0 0,-1 2 0,-3 0 0,5 2-1,-1 0 1,7 0-1,5-1 1,5-3 0,0-4 0,-2-3 1,-4 1-1,-1 0 0,-6-1 0,-4 3 0,-12 2 0,-6 2 0,-9 0 0,-7 0 1,-6 0-1,-2-2 1,-3 2-1,-3-1-2,-2-5-22,-5-5-183,-10-7-251,-80-23-321</inkml:trace>
  <inkml:trace contextRef="#ctx0" brushRef="#br0" timeOffset="95291.4504">20418 10781 808,'0'0'203,"0"0"-125,-3-1-51,3 2-6,-1-1 90,1 0 4,0 0-32,0 0-35,0 0-21,0 0-5,0 0 4,1 0 2,2 0-20,-3 0-8,6 0-34,3 2 34,12 2 6,6 6 0,7 2 0,1 0-5,-4 9 0,-3 1-1,-4 8 1,-7 8 13,0 11 2,-6 8-4,-2 2-11,-5 3 23,1-9-10,-4-4-14,2-5-38,-3-13-32,-3-10-46,3-7-76,-3-14-15,-9-55-465</inkml:trace>
  <inkml:trace contextRef="#ctx0" brushRef="#br0" timeOffset="95579.4668">20666 10781 1013,'0'2'285,"-2"-2"-201,2 4-65,-1 0-18,-4 8 16,-3 6 34,-3 15 6,-4 8-20,-6 4-17,-3 11-8,-6-1 3,-5-3-2,2-6-7,4-12 2,7-6-7,10-9 0,3-7-1,1-3 0,7-4-18,-1-4-26,2 2-34,0-3-30,2 0-82,-2 0-58,0-9-110</inkml:trace>
  <inkml:trace contextRef="#ctx0" brushRef="#br0" timeOffset="96690.5304">20327 10848 696,'-3'-2'137,"0"0"-32,-1 0 25,1 2 32,3-3 5,1 2-32,1-2-72,2 0-32,-1 3-31,7-8 0,6-4 22,13-5 10,10-7-10,1-2-10,2 3 0,-4 7-12,-6 6 0,1 7 0,-1 3-1,-4 3 7,-3 4-6,2 2 1,1 3 0,-1 2 5,0-2-6,0 3-5,-2 0 5,-4 0-6,-9-1-2,-6-3 7,-3 1-25,-6 0 5,-4 9 21,-12 9 53,-8 11 8,-14 14-25,-10-1-15,-4-2-6,6-7-9,4-10 5,6-8-10,4-1 0,5-5-1,2-5-26,5 0-39,4-6-14,7-10-38,2-10-41,0-61-191</inkml:trace>
  <inkml:trace contextRef="#ctx0" brushRef="#br0" timeOffset="96969.5463">20411 10718 912,'0'0'258,"0"2"-191,0 6-67,0 6-7,0 11 7,7 7 96,-1 8-6,0 8-23,6 4-26,-2-2-4,-4-3-11,-2-6-7,-8 0-4,-3-4 9,-12 1-4,-2-1-1,-6-2-8,5-4-5,3-12-6,10-8-39,5-7-45,4-4-39,2 0 11,1-8-34,7-9-134,33-76-475</inkml:trace>
  <inkml:trace contextRef="#ctx0" brushRef="#br0" timeOffset="97213.5603">20482 11070 583,'6'-4'207,"-1"1"-81,5-3-39,-1 4-15,0 4 46,5 5 20,0 6-16,1 4-50,4 7 4,1 7-29,6 3-5,-3 3-15,3 7-8,2 2-1,0 0-3,-2-1-4,-5-4-5,0-10 0,-5-5-5,-7-10-1,-3-7-17,-2-5-19,-4 0 18,-2-12 5,0-6-43,1-13-305,-7-106-290</inkml:trace>
  <inkml:trace contextRef="#ctx0" brushRef="#br0" timeOffset="97628.584">21012 10470 157,'1'0'1092,"-1"0"-901,2 1-175,3 5-16,3 2 0,6 1 20,1 5 22,1 3-12,2 3-12,-3-1-1,-3 4-6,-3 5-11,-9 2 0,-3 5 0,-13 7 20,-4 9-1,-10 0-19,2-2-24,4-8-6,7-15 15,9-11 13,6-9-13,4-6-16,0 0-9,5-2 40,6 2 8,-1-2 26,12-4 22,1-1-10,4-1-8,2-2-16,-1 0-13,1 3-9,2 1-1,1 6-142,-2 1-175,24 31-748</inkml:trace>
  <inkml:trace contextRef="#ctx0" brushRef="#br0" timeOffset="97848.5966">21394 11189 1099,'3'0'258,"3"1"-221,6 3-22,10-2 48,7-1-3,2-2 17,9-2-2,4-5-17,0-6-31,-1 2-4,-8 1 2,-9-3-17,-10 2-8,-8 0-8,-1-4-140,-14-74-376</inkml:trace>
  <inkml:trace contextRef="#ctx0" brushRef="#br0" timeOffset="98066.6091">21579 10661 1092,'1'10'148,"0"2"-140,4 17-5,0 18 94,1 18 25,-1 15-32,0 11-51,0-1 12,-5-5-21,-2-7-18,-1-11-9,-2-6-3,1-5-138,4-7-167,2 35-425</inkml:trace>
  <inkml:trace contextRef="#ctx0" brushRef="#br0" timeOffset="98446.6308">21928 10696 1157,'3'-3'222,"0"0"-159,7-4-50,-1 7-12,4 4 6,4 3 10,0 9 20,4 6 8,0 5-4,0 13-2,-2 3-20,5 9 4,-5 2 8,-1 4-8,-4-1-16,-3-5-6,-6-7 0,-2-1-1,-5-6-56,-1-3-38,0-7-61,0-9-98,3-8-53,3-34-233</inkml:trace>
  <inkml:trace contextRef="#ctx0" brushRef="#br0" timeOffset="98694.645">22246 10728 1158,'-1'0'296,"1"0"-199,-3 4-97,-2 2-13,1 5 13,-11 11 69,-3 13-2,-11 18-32,-1 8-14,1 2-9,-1-4-11,8-7 10,-1-8-10,2-3-1,0-4-8,5-2-68,1-3-130,4-7-164,8-17-334</inkml:trace>
  <inkml:trace contextRef="#ctx0" brushRef="#br0" timeOffset="99077.6669">22536 10485 1039,'5'-4'161,"1"3"-121,7-6-31,0 11 50,0 2 46,-1 1-20,0 7-23,1 4-23,-5 2-26,-2 5-13,-8 4-2,-6 7 2,-12 3 17,-8 2-17,-4 1-12,6-5-12,3-4 10,11-11-10,8-13-7,7 0-50,7-8 81,3 3 11,8 0 34,3 0 18,5-1-22,2-3-20,-1-3-11,3-1 2,-2-2-4,-3-2-3,-5-1-5,-10 1-30,-4 1-35,-9-4-59,-15-3-259,-76-35-443</inkml:trace>
  <inkml:trace contextRef="#ctx0" brushRef="#br0" timeOffset="99835.7103">19811 10081 1158,'0'0'240,"0"0"-168,0-1-51,2 1 15,0-1 27,-1 1-7,3 0-38,-4 0-18,6 0-5,9 0 5,13-4 2,11 0 14,15-6-4,12 3 5,48-9 5,17-10 4,24 1-10,-36 2-4,3 0 0,5 4-6,-2-3 0,-3 7 0,5 0 0,0 5-5,-2-5-1,-10 2 0,0 6 5,1-6-5,-2 1-1,-8-3 1,-12-3 1,-9 6 0,-49 2 0,-5 5 0,-6-1 0,26-2-1,-17 4 0,-8 0 0,-8 0 1,-2 1-1,0 0 1,1-1 1,-4-1 4,-1-1 0,-1 0-6,-5-4-11,-9 0-47,-5-2-134,-75-37-353</inkml:trace>
  <inkml:trace contextRef="#ctx0" brushRef="#br0" timeOffset="101764.8206">20067 8966 787,'0'-3'237,"0"3"-76,0-4-55,2 0-22,1-3-24,5-1-22,4-6-19,8-2-17,4-1 5,6 1-6,-2 2 0,-5 5-1,1 5 0,-5 0-1,-2 5-5,-1 2 6,-2 1 0,3 3-1,-1 1 1,0 0-2,3 8 1,2 3-5,3 5 4,-2 9 1,-4 4-10,-2 6 11,-2 7 0,-5 6 9,-5 4-3,-4 4 6,-1 1 5,-2-7-8,0-3 3,-3-10-12,2-8-5,0-11-103,1-8-51,2-8-79,-7-16-125</inkml:trace>
  <inkml:trace contextRef="#ctx0" brushRef="#br0" timeOffset="102021.8353">20464 9067 1127,'0'0'205,"-1"0"-98,-2 3-22,-5-2-2,-5 9-22,-6 2-14,-6 3-20,3 9-11,-1 4-5,0 5-10,-1 0 1,6 2-2,-1 0 2,5-3-2,1 1-27,-2 5-28,0-5-31,2 0-55,0-8-103,7-6 1,23-2-80</inkml:trace>
  <inkml:trace contextRef="#ctx0" brushRef="#br0" timeOffset="102452.86">20835 9063 994,'0'3'138,"2"1"-138,-2 3-8,2 5 8,1 1 29,0 0 22,1-3-6,1-3-17,-2-1-7,-2-5-1,1-1 35,-2-1 59,0-1-3,-2 0-15,2 0-9,-1-4-21,0 2-37,-3-8-23,3 4-6,-1 5 0,2 0-9,0 3-54,0 3-39,0 0-63,2 7-14,-1 4 59,-2 11-66,-17 33-367</inkml:trace>
  <inkml:trace contextRef="#ctx0" brushRef="#br0" timeOffset="103205.903">21394 9014 840,'-2'-5'180,"-2"1"-60,-1-8 3,1-1 7,-5 3-37,3-1-42,-1 0-24,-1 3-6,1 0-20,-5 5-1,-3 0-5,-2 6 5,-5 4-1,0 6 0,0 7 0,3 4 0,0 5-13,6 8 2,2 6 12,1 8-8,5 5 7,1 0 0,7 3-15,1-6 15,4-12-11,1-9-1,4-11 13,-1-9 0,9-8 6,0-7 5,4-8 2,1-11 1,1-7-14,-1-9-11,-3-2-46,-2-11-123,-5-4-97,14-106-569</inkml:trace>
  <inkml:trace contextRef="#ctx0" brushRef="#br0" timeOffset="103483.9189">21487 8299 1158,'0'0'243,"-2"3"-234,0 6-9,1 12-13,-5 10 2,5 12 11,2 11 17,3 12 5,1 9 4,-1 8 7,1 0-6,-2-4-12,2 0-8,3-9-1,-3-6 0,7-11-6,-2-10-28,4-13-25,-4-13-41,1-7-80,2-7 0,20-47-66</inkml:trace>
  <inkml:trace contextRef="#ctx0" brushRef="#br0" timeOffset="103873.9413">21676 8641 896,'0'-2'307,"0"2"-169,0-1-87,0 1 18,3 1 0,-3 1-55,1 2-14,1 7-12,-2 8 10,5 8 2,-2 9 1,-3 1 21,0 10 1,-3 4 8,-2 11 2,2 3-1,-4 5-13,2 1-1,3 3-6,0-12-10,4-11-1,3-9 0,1-13 5,0-10-5,2-2 5,0-10-5,-2-3 9,0-4 1,3-5 23,2-8 5,2-6-9,4-6-18,2-3-10,-1-2-2,1 0-26,1-1-64,1 4-111,4-46-312</inkml:trace>
  <inkml:trace contextRef="#ctx0" brushRef="#br0" timeOffset="111467.3756">22277 11885 1053,'-3'-2'200,"3"0"-178,-4 0-22,1 2-114,6 2 81,-6-2 33,3 0 8,0 0-8,0 2-100,0 4-217,0 2 176,0 14-317</inkml:trace>
  <inkml:trace contextRef="#ctx0" brushRef="#br0" timeOffset="115416.6015">21455 9787 807,'0'-2'105,"0"1"-101,0-2-4,0 3-1,-2 0 1,2 3 57,0-3-21,0 0-20,0 0-16,2 0 0,0 0 0,-2-3 0,1 3 1,1 0 5,4-4-5,0-2 5,0-2 11,4-1-1,-4-1-7,-3 2-1,0 6-7,-3 2-1,0 4-9,2 2-24,2 7 33,5 3 29,3 10 4,3-3-17,7 4-4,-1-5 2,4 0-8,3-11 6,1-4-2,2-10 7,1-12 1,3-7 4,-5-7 1,2-7 1,-6-7-6,-3 2-3,-4 6 1,-7 7 5,-4 10-9,-4 9-12,-4 9 0,2 0-133,-2 8-154,0 51-19</inkml:trace>
  <inkml:trace contextRef="#ctx0" brushRef="#br0" timeOffset="116211.6469">24020 5790 586,'0'-1'90,"-2"-2"-63,2 0-27,0-1-30,0-2 19,0 0 11,0-2 0,0 4 8,0 2-7,0 0-1,2 4-147,14-2-217</inkml:trace>
  <inkml:trace contextRef="#ctx0" brushRef="#br0" timeOffset="117042.6945">24206 5698 619,'-5'-2'165,"1"1"-82,-6-5-16,-1-2-8,-2 4 22,1 0-12,4-2-8,2 2-29,-2 2-20,0-2-6,2 0-2,-1 1-4,-5 0-18,0 1-16,-3 2-20,-1 5 19,-5 0 16,3 1 11,-1 0 7,2 1 0,1-1 1,2 3-1,2-6 1,5 3-9,1 0 8,-2 0-5,1 6 5,0-5 0,-1 1 1,0 2 1,1 0-1,-2-4 0,-1 7 0,-4 1-1,-1 0 1,-1 4 1,1-1-1,-1 1 0,2 0 0,-2-3 0,1 3 1,-3 2-1,-2 2 1,0 3 0,-4 1-1,-1-2 1,-4 8 0,-1-5 0,1 4 0,1-6-1,8-2 0,2-6 2,7-1-2,0 2 0,0 0 0,-2 5-1,2 2 0,1 3-1,1 4-4,1-2 0,1 0 5,1 0 1,0-1-1,0 1 0,0-3 1,0 2 0,3-4-1,0-1 1,2 1-2,-1 1 2,0 0 0,1-3 0,0 3-1,-3-1-10,2-3 10,0-3-7,-1 0 7,-1-4-1,1 0-5,-2-3 5,1 6 2,-1-6-2,-1 2-17,-3 0-10,2-4 8,-2 3 12,-1-2 0,-1 0-10,0 0-17,-2 1-24,3-5-68,-17 0-23</inkml:trace>
  <inkml:trace contextRef="#ctx0" brushRef="#br0" timeOffset="117367.7131">23074 6596 208,'-11'12'192,"2"2"-138,-8 17-36,-3 2-16,2 6-1,-2 5 5,-1-1 9,1-8 4,4 1 5,4-7 14,-1-2-5,5-3-9,3 0-8,1-1-15,2 3 0,5 1 0,2 2-1,1 5-58,10 52-310</inkml:trace>
  <inkml:trace contextRef="#ctx0" brushRef="#br0" timeOffset="117541.723">22974 7525 259,'1'7'81,"3"5"5,0 14-11,4 6-33,-2 6-8,-4 2-8,-2 2-13,-1-1-7,-2 2 4,-1 0-10,1 1-57,12 38-185</inkml:trace>
  <inkml:trace contextRef="#ctx0" brushRef="#br0" timeOffset="121046.9235">14464 13749 688,'-2'-4'340,"2"3"-187,-2-3-112,2 4-41,5 0 0,10-4 21,11-6 59,16-10 11,18-11-5,12-2-35,52-28-18,6 8-9,-93 39-11,-4 3 2,27-11-15,-10 12 1,-9 6-1,-7 6-24,-6 5-105,-1 8-144,12 48-188</inkml:trace>
  <inkml:trace contextRef="#ctx0" brushRef="#br0" timeOffset="121315.9389">14733 14536 1052,'-14'-4'502,"8"2"-355,-7-2-135,13 4-12,12 0-45,13-2 45,21-7 7,54-17 31,45-23-4,-11 2-7,-96 37-12,-6 1-7,-1 1 7,34 0-15,-6 2-29,2 6-119,4 3-161,80-3-447</inkml:trace>
  <inkml:trace contextRef="#ctx0" brushRef="#br0" timeOffset="121894.972">16474 14583 1414,'-4'-2'258,"3"2"-119,-4-4-136,4 6-3,1 2-43,0 10-5,1 13 48,-1 10 13,6 15-11,1 3 4,6-9-6,6-1-8,11-9-1,11-14 9,11-4 0,12-17 4,5-8 7,-1-9-4,-4-10 1,-8 0-8,-9-4-48,-6-10-69,-7-1-113,9-87-251</inkml:trace>
  <inkml:trace contextRef="#ctx0" brushRef="#br0" timeOffset="122106.9841">16884 14459 938,'0'2'259,"0"8"-217,-2 16-34,1 19-5,-1 22 28,-2 14 49,-2 61-22,-3 13-25,6-107-16,2-3-5,-1 41 0,5-14-12,4-9-54,2-12-147,3-17-47,20-23-314</inkml:trace>
  <inkml:trace contextRef="#ctx0" brushRef="#br0" timeOffset="122479.0054">17254 14548 1155,'2'-2'313,"-1"2"-200,9-4-91,8 7-21,11-3 18,10 0 1,14-3-7,10-3-4,4 0-7,0-4 9,-9-3-11,-15 3-42,-15 3-51,-14 6-57,-14 2-69,-12 6-82,-10 9-53,-12 7 204,-4 9 150,-2 5 100,3-4 106,10 0-7,4 0-76,4 5 9,0 3-13,4 12 1,-3 4-30,1-4-20,0 1-29,1-6-13,2-3-4,5-12-15,2-7-3,7-16-6,4-8-195,11-8-264,12-18 366,67-88-528</inkml:trace>
  <inkml:trace contextRef="#ctx0" brushRef="#br0" timeOffset="122662.0159">17569 14926 716,'0'12'166,"-2"5"-73,2 15 12,2 7 20,2 5-11,6-4-68,3-2-28,10-5-4,10-10-5,6-8 4,15-14-13,7-14-16,12-20 0,3-15-83,-1-19-92,-2-12-7,56-142-138</inkml:trace>
  <inkml:trace contextRef="#ctx0" brushRef="#br0" timeOffset="122997.035">18246 14575 562,'-12'-7'276,"1"1"-72,-12-1-9,-6 7-54,-3 7 0,-6 10-74,-2 7-26,6 3-13,10 1-5,7-7-23,16-3-39,8-2-2,8-3 20,6 6-13,11-8 34,5-6-11,2-7-35,-1-3-7,-6-4 16,-8-1 8,-9 3 19,-8 5 10,-7 2 1,-6 2 32,-1 2-4,-7 10 14,-9 13-10,-8 13-9,-6 16 2,4 5-7,11-1-7,11-8-12,13-7-22,8-6 22,8-6-10,6-8 10,6-9 15,10-9 2,4-13-17,5-6-167,82-60-211</inkml:trace>
  <inkml:trace contextRef="#ctx0" brushRef="#br0" timeOffset="123306.0527">18485 15100 372,'-3'15'364,"-1"2"-190,-3 17-64,3 4-22,2-1-49,8-4-39,5-14 24,10 1 14,5-10-13,7-9 14,5-11 14,-1-11-10,-1-8 8,-8-9-13,-4-4-7,-12-1 19,-8 12 44,-9 8 37,-6 10-19,-8 9-46,-4 8-13,-8 7-13,-9 8-20,2 3-2,6 4-17,8-8 9,12-7-9,5-7 6,3-4-7,-3-1-48,-1-3-133,-7-12-133,-57-77-480</inkml:trace>
  <inkml:trace contextRef="#ctx0" brushRef="#br0" timeOffset="123719.0763">16329 14321 1038,'-11'-5'199,"5"5"-77,-7-6-74,6 6-12,7 0-21,3-3 13,4 3-28,12 0 9,19-3 35,63-4 83,75-26-44,52-30-23,-73 4-26,1-3-14,5-2-1,3 15-4,-27 13 5,-26 12-13,-19 2 2,-7 1-8,-50 13-1,-9 4 1,-3-2 5,17-4-6,-19 4-28,-11 2-14,-10 4 15,-10-6 9,-9-8-159,-13-5-81,-85-75-229</inkml:trace>
  <inkml:trace contextRef="#ctx0" brushRef="#br0" timeOffset="123952.0897">17434 13048 934,'-6'-3'632,"3"3"-462,-4 0-124,4 7-46,0 7-17,2 13 13,-2 12 4,1 22 28,-2 13-5,2 13-8,-6 5-3,2 4-12,-4-2-9,12 0-149,12-2-181,70 72-350</inkml:trace>
  <inkml:trace contextRef="#ctx0" brushRef="#br0" timeOffset="124517.122">19469 13761 847,'-3'0'201,"3"0"-188,0 1-13,7 3-303,3 1 60,24 9-99</inkml:trace>
  <inkml:trace contextRef="#ctx0" brushRef="#br0" timeOffset="124995.1493">19477 14009 763,'-11'-4'558,"8"4"-379,-6-5-70,8 5-67,2 0-18,1 0 0,2-3-4,-1-3-20,14 5-24,10-6 24,20 3 39,25-11-6,67-14-11,50-13 4,37-6-5,-53 0-6,18-4 0,-5 17-8,-19 5 11,-10 12-9,7 2-8,3 2-1,-21 3 0,5-4 1,-6 2 11,-8 0-10,-21 3-1,-25 7 0,-50 1 4,-8-2-4,-7 2-2,20-2-12,-25 3-15,-12-1-23,-20-2-6,-15-6-32,-23 0-184,-162-8-271</inkml:trace>
  <inkml:trace contextRef="#ctx0" brushRef="#br0" timeOffset="125487.1775">19935 14771 766,'-5'-2'123,"4"1"-75,-4-6 12,2 4 75,3-3 54,0 0-52,2 2-44,-1-2-15,-1 5-32,2 1-23,-2 0-22,0-3 16,1 3-16,-1 0-1,-1 0-10,1 3-35,-2-3-34,2 0 1,0 0-12,2 0-57,-2 0-29,9 10-331</inkml:trace>
  <inkml:trace contextRef="#ctx0" brushRef="#br0" timeOffset="126138.2147">19648 15016 915,'2'0'279,"-1"5"-279,6 4-27,7 5 27,8 10 30,6 5 27,9 6 9,-1 3-16,2 2-23,-2-5-12,-2-5-8,-7-8 2,-3-5-8,-8-8 0,-5-8 5,-5-6 5,1-14 94,1-20-41,5-12-37,0-25-27,-6-10-12,-3-10-14,-4-63-10,-8-18 9,2 9 14,5 127 13,1 11 0,-4 11 49,2-25 5,2 20 6,-3 8-28,3 11 5,0 1-16,3 3-21,-1 1-18,9-3-41,12-4 59,20-3 26,16-4-2,15-6 4,58-17-5,34-20-5,33-9 6,-66 21-3,-4 11-5,-5-3 1,-4 12-10,-7 7 2,-25 10 2,-50 6-5,-2 1-6,-4 1 0,35-3 0,-9 3 0,-4 3-10,-9-3-16,-11 1-13,-7-1-12,-13 0-31,-8 0-16,-14-1 14,-61-20-276</inkml:trace>
  <inkml:trace contextRef="#ctx0" brushRef="#br0" timeOffset="126527.2369">20467 14642 1011,'2'0'198,"2"0"-198,11 0-21,9-4 20,13 0 0,4 0-5,4-2 6,-2 2 15,-3-1-13,-9 3-1,-9 2-1,-8 3-8,-8 5-15,-3 10-34,-9 1 57,-7 13 38,-11 11 37,-10 6-29,-12 11-14,-5-5-14,0-5-8,10-13-1,12-14-9,8-14-27,7-14-83,7-10-167,2-87-476</inkml:trace>
  <inkml:trace contextRef="#ctx0" brushRef="#br0" timeOffset="126738.249">20502 14605 761,'-2'0'330,"2"2"-292,0 6-38,2 3 0,-2 15 37,0 5 101,0 16-12,-3 6-48,-4 9-30,-4 6-4,-3 0-23,-5 6-6,-2-5 1,5-4-16,0-12-66,6-10-47,6-17-53,2-13-79,4-18 134,15-84-255</inkml:trace>
  <inkml:trace contextRef="#ctx0" brushRef="#br0" timeOffset="126911.2589">20518 14962 751,'0'3'235,"3"5"-235,8 10 27,1 7-21,4 11 53,4-1 4,-4 0 10,5 2-17,-3-6-13,-1-1-13,2-5-4,-3-9-26,-1-3-98,-4-12-124,0-8 150,8-46-118</inkml:trace>
  <inkml:trace contextRef="#ctx0" brushRef="#br0" timeOffset="127255.2786">20903 14497 875,'5'-4'214,"2"4"-127,8-3-45,-3 6 9,6 7 11,-5 3-62,-1 5-6,-3 4 6,0 5 0,-12 6 18,-5 7 2,-5 5 7,-6-1-11,-5-6-14,7-7-1,3-10 0,6-10 8,4-7 1,4-4 1,4 0-11,1-4-20,1 3-1,7-2 21,5-1 34,9 1-11,3-3-10,4-1-13,-1 4-31,0 3-167,-2 3-101,27 13-490</inkml:trace>
  <inkml:trace contextRef="#ctx0" brushRef="#br0" timeOffset="127536.2947">21325 15074 66,'-2'0'1102,"2"0"-856,0-3-157,2 3-50,3 0-3,11-5 27,11-6 3,15-9 0,13-8-24,2 1-20,1 5-13,-7-1-7,-11 5-2,-10 8 0,-8 6-41,-11 1-41,-7 3-71,-4 0-65,-7 0-85,-40-13-533</inkml:trace>
  <inkml:trace contextRef="#ctx0" brushRef="#br0" timeOffset="127747.3067">21451 14679 1027,'0'1'306,"0"2"-246,1 5-60,5 17-9,5 13 9,2 17 39,2 10-8,3 9 1,1 3-5,1 2-15,-7-3 3,-3-4-15,-6-8-32,4-5-80,-3-15-140,17-11-233</inkml:trace>
  <inkml:trace contextRef="#ctx0" brushRef="#br0" timeOffset="127994.3209">21913 14597 1158,'8'12'86,"5"3"-85,8 16 6,7 7-6,4 7 5,-4 7 36,1 0-10,-3 5-10,-5-6 1,-4-1-5,-1 2-3,-6-7-15,-5 6 1,-7-2 12,-1 0-13,-2-5-138,-1-10-99,-10-6-128</inkml:trace>
  <inkml:trace contextRef="#ctx0" brushRef="#br0" timeOffset="128217.3336">22164 14548 1179,'-4'4'155,"-1"4"-116,-6 13-20,-4 13-8,-4 11 47,-5 9 28,3 8-26,-2 0-24,0 4-17,-1-4-10,2-6 5,-1-4-14,1-11-14,1-8-112,3-11-208,-23-15-398</inkml:trace>
  <inkml:trace contextRef="#ctx0" brushRef="#br0" timeOffset="128600.3555">22422 14429 1116,'6'0'239,"3"0"-184,3 3-44,-2 7-2,-1 6-8,-1-3-1,1 9 14,-5 0 7,-1 1-12,0 7-3,-9-1-2,-1 8 16,-13 3-2,-9 2-8,-4 7-10,-5-5 0,5-7-1,8-9-1,12-11 1,11-11-23,7-4-35,5-1 52,6 2 7,6-2 87,9-1-6,8-4-30,-2-3-12,0-3-12,-7 3-9,-5 0-17,-8 0 10,-2 0-11,-9 4-13,-2-3-53,-1 2-123,-6-35-285</inkml:trace>
  <inkml:trace contextRef="#ctx0" brushRef="#br0" timeOffset="129220.391">20603 13067 1216,'0'0'233,"0"0"-185,0 0-48,0 3 0,0-3 20,0 0 101,-3 0 4,3 0-34,0 0-34,3 0-19,-3-3-19,0 3-19,0 0-6,2-1-44,-2 1-65,0 0-38,1 1-158,2 13-196</inkml:trace>
  <inkml:trace contextRef="#ctx0" brushRef="#br0" timeOffset="133937.6608">20887 12591 721,'-6'-8'166,"0"0"-101,-11-8-40,4 2 2,-8-1 24,-1 4 5,-1-1 25,-1 8-20,1-2 10,3 2 1,1 0-9,3 2 10,3 2-32,-1 0-14,3 2 7,-4-1-19,0 3-15,0 5 0,1 4-1,-2 6-5,-1 11 5,2 6 1,-3 12-12,4 0 10,0 9-7,6 3-7,5 0 10,4-2-3,7-7-11,7-6-1,1-11 14,10-9 7,3-8 4,6-14 20,3-7-3,7-16-13,1-18-8,-2-7-11,-4-9-3,-7-5 7,-8 0 7,-11 4 0,-11 4 1,-6 6 8,-5-1 15,-7 2 10,2 5-1,2 3 27,3 13 18,5 8-7,1 8-19,2 7-52,0 0-13,2 4-25,-1 10-11,3 7 29,-1 15 19,2 13 1,-2 9-1,-2 2-5,1 0 6,-4 2 0,4 6 18,-1 6 0,-1 8-3,2 5-1,0 1-8,-1-2-5,0-5 5,3-19-4,0-11-2,2-17 0,-2-13-1,-1-12-16,-1-3 5,1-6-5,-2 0 17,1-3 13,-1 2 13,1-1 4,3-5 18,5-6-15,4-5-5,3-8-11,5-3-11,1-3-6,5-3-14,-3-3-37,4 0-48,1 1-48,-5 3-55,21-40-339</inkml:trace>
  <inkml:trace contextRef="#ctx0" brushRef="#br0" timeOffset="151023.6381">24242 14493 1407,'-5'-12'109,"4"6"-13,-5-8-96,9 17-78,0 7 18,3 5 21,0 3 12,0 7 27,1 3 26,-2 3-8,-2 7 7,0-3 4,-3 2-22,-3 0 5,-6 1 3,-10 5 5,-7 3-20,-8 2-93,0-6-99,2-13-96,-35-23-176</inkml:trace>
  <inkml:trace contextRef="#ctx0" brushRef="#br0" timeOffset="151258.6515">24141 13864 1284,'0'2'227,"0"-1"-205,2 15-22,2 10 0,5 7 2,-1 6 4,-1-6 1,-2-5 5,0 1-6,-3-3-6,5-4-175,0 1-197,-17-33-481</inkml:trace>
  <inkml:trace contextRef="#ctx0" brushRef="#br0" timeOffset="154011.809">26380 11416 108,'-3'-7'731,"3"3"-552,-1-7-73,1 7-44,0 1 4,4-1 18,5-6-29,9-11-26,15-7-17,7-3 3,10-1-3,6 5-5,2 5 7,-4 7 4,-9 14-18,-8 9-2,-14 10-8,-1 9 10,-9 7 1,0 9 16,-2 10 1,-1 4-3,1 6-3,-1-1-3,4-2-8,-2-8 8,2-4-3,-3-10-6,-1-10-45,-3-12-71,1-8-71,-6-8-23,15-57 73</inkml:trace>
  <inkml:trace contextRef="#ctx0" brushRef="#br0" timeOffset="154238.822">26975 11040 1122,'-4'-4'244,"2"4"-121,-5-4-78,6 7-45,0 0-5,-4 8 5,-6 11 25,-8 21 8,-13 13-9,-10 23-10,-8 8-4,-8 2-9,4 2 5,5-11-6,13-15-36,14-16-82,18-17-130,14-14-74,64-40-130</inkml:trace>
  <inkml:trace contextRef="#ctx0" brushRef="#br0" timeOffset="154403.8314">27309 11215 847,'8'-6'249,"1"1"-162,13-6-51,-5 5 21,-1 2 10,2 2-14,-5 0-41,4 8-12,4 2-13,4 10-163,26 41-203</inkml:trace>
  <inkml:trace contextRef="#ctx0" brushRef="#br0" timeOffset="154598.8426">27256 11622 1470,'-2'-1'274,"4"1"-271,-1 1-3,8 3-36,6 2 8,11-6 28,8 0 12,22-4 23,13-8-31,58-17-4,-87 12-108,41-11-73,-11-2-184,63-57-219</inkml:trace>
  <inkml:trace contextRef="#ctx0" brushRef="#br0" timeOffset="154918.8609">28081 11200 235,'0'0'1007,"0"4"-907,3 8-100,0 10-5,1 10 5,1 8 24,4 4 15,4 1 0,-1-2-9,6-8-30,3-6-2,0-14-8,6-12 10,6-15 39,5-19-5,4-14-5,-3-15-20,-11-6 3,-7 4-3,-15 3 1,-13 10 4,-11 12 52,-8 7-20,-5 12-4,-5 12-36,-1 11-5,4 7 0,2 15-1,5 5-7,9 7-106,9 12-116,-3 101-133</inkml:trace>
  <inkml:trace contextRef="#ctx0" brushRef="#br0" timeOffset="155488.8935">27254 11308 714,'2'-3'199,"-1"3"-157,4-1-28,-2-3-14,6 0 132,0 1 24,8-3-41,7-4-38,2-3-19,2 0-5,2-3-5,0 1-6,1-2-21,5-1-6,-2 0-9,-1 6-6,-4 6-1,-7 2-7,0 7-35,-4 3-82,0 4-26,4 11-152,-1 46-306</inkml:trace>
  <inkml:trace contextRef="#ctx0" brushRef="#br0" timeOffset="156034.9247">29087 11838 565,'0'-2'448,"0"2"-298,0 0-64,0 2-28,0-2 19,0 0 2,-2 0-7,2 4-33,-3-1-39,0-3 0,3 4-7,-3-1 7,-3 5 12,-5 9-12,-6 3-72,-13 9-135,-78 42-165</inkml:trace>
  <inkml:trace contextRef="#ctx0" brushRef="#br0" timeOffset="157141.988">29624 10855 1090,'-3'-4'230,"2"4"-134,0-3-96,1 5-2,0-1-29,1 9 14,3 6-2,2 17 19,4 16 1,-1 7 5,-3 10-4,0-5 7,-3 0 6,0-3-3,2 3-2,2 0-1,-1-2-7,1-4 8,1-4-9,0-3 0,3-8-1,-2-5 1,1-10 0,1-7 5,0-10-5,-1-5 6,0-9 10,8-13 4,5-11-6,8-14-14,5-16-1,5-16 0,-3-5-17,-1-12-34,-7-1-18,-8-6 3,-8 0 24,-6 10 21,-6 13 20,-5 26 1,0 18 15,-4 12 33,4 10 42,0 4-9,3 3-24,0 4-29,1 0-16,-1 0-12,2 0-6,-2 0-5,1 4-5,1 6 1,-1-2 13,2 13-5,0 11 7,-3 9 9,-3 11 28,-1 9-8,1-3-4,0 0-8,1 1-2,2-6-3,3-4-11,2 0 7,-1-4-7,0 7 8,-1 0 8,-1-8 1,-1-4-11,1-12-1,0-8-6,-1-11 0,2-5 0,0 0 0,3 2-46,3-6-59,4-7-96,39-61-146</inkml:trace>
  <inkml:trace contextRef="#ctx0" brushRef="#br0" timeOffset="158682.0761">30432 11106 509,'-1'-2'185,"1"2"-64,-2 0-14,2-1 8,0 1 2,0 0-12,0 0-19,0-3-35,2 3-35,-1 0-9,-1 0-7,2 0-6,-2 3 6,0-3 0,3 0 0,-2-3-14,5 3 14,3-3 6,6 0 17,9-4-16,3-9 4,0 4-4,-1-3 1,-3 3 0,4 1-7,4 0 4,2 1-5,5 1 1,-3-1 0,-7 6-1,-8 4-5,-2-4 5,-8 4 0,-4 0-18,-2 0-63,-1 0-78,-1 0-42,-7 8-44</inkml:trace>
  <inkml:trace contextRef="#ctx0" brushRef="#br0" timeOffset="159208.1062">30467 11532 597,'0'0'139,"1"0"-79,-1 0-10,0 0 32,2-4 7,-2 8-13,1-4-55,5 0-10,3 0-10,8 3 59,8-3 36,12-3-16,4-1-23,3-4-23,-2-2-10,-7 1-10,-2 3 1,-4-2-9,-10 8-5,2-4-2,-5 4 0,-5 0 1,-1 0-1,-3 4-6,-3-4 1,-4 0 0,-2 3 6,0-3 0,0 1 0,1-1 0,-1 0-9,-1 4-20,2-4-31,-1 0-16,0 0-16,-5 0-16,-1 2-27,-5 2-52,-35 1-328</inkml:trace>
  <inkml:trace contextRef="#ctx0" brushRef="#br0" timeOffset="160769.1955">31439 11532 962,'0'0'254,"0"0"-152,0 0-75,0 0-21,0 0 3,0 0-8,-1 0-1,1 4-22,-5 6-1,-2 13 23,-2 11 15,-3 11 12,0 4-12,3 8 11,1-8-10,4-3-7,1-6-8,3-7-1,1-6-1,2-11-13,5-2 14,4-10 0,10-4 17,7-4 2,8-10-2,5-3-2,-4-5-6,-5 0-3,-7 3-6,-5-1-9,-4 7-87,-4-1-114,7-18-146</inkml:trace>
  <inkml:trace contextRef="#ctx0" brushRef="#br0" timeOffset="161017.2097">31584 11704 1153,'-3'2'177,"6"3"-177,-6 9-4,3 6-2,-4 8 6,-1 6 5,0 4 7,-1-2 12,-1-1-18,-2-2 0,1-2-4,1-5 7,4-2-9,0-4-22,2 0-70,5-7-79,-2-2-13,19-6-133</inkml:trace>
  <inkml:trace contextRef="#ctx0" brushRef="#br0" timeOffset="161251.223">31718 11696 924,'0'0'214,"2"-1"-143,-2 1-58,2 0 28,5-4 35,9-6-26,11-1-11,12-4-21,9-4-8,8 1-4,6 4-5,-5 1-1,-7 3 0,-12 9-40,-8 2-70,-12 5-100,-10 2-93,-16 1-154,-57 32 219</inkml:trace>
  <inkml:trace contextRef="#ctx0" brushRef="#br0" timeOffset="161417.2325">31912 11770 316,'-5'5'213,"-1"7"-66,-4 12-12,-2 7-16,0 8-44,1 0-29,0-3 13,0 1-8,0-6-17,5-3-17,0-5-10,3-11-7,1 0-36,5-10-162,3-4-76,35-41-28</inkml:trace>
  <inkml:trace contextRef="#ctx0" brushRef="#br0" timeOffset="161609.2435">31977 11864 478,'0'1'313,"0"4"-242,3 6-62,1 5 21,-1 3 31,-3 7 56,0-3 6,0 5-63,1-1-33,2-1-14,5-1-13,1-9-16,7 2-31,8-4 47,6-9-46,8-13-130,8-14-44,65-89-438</inkml:trace>
  <inkml:trace contextRef="#ctx0" brushRef="#br0" timeOffset="162026.2674">32381 11503 1038,'-3'0'199,"3"0"-119,-2 1-80,-2 5-9,-5 12 9,-6 8 36,-5 15-15,-1 6-5,1 6-15,2-3 6,2 2-1,6-11-6,4-4-8,3-9-4,6-9-6,5-3-10,8-5-8,-1-8 9,10-6-18,2-12-26,5-8 8,-4-7 21,-5-2 23,-4 8 17,-8 6 2,-4 14 11,-6 4-1,-1 0 17,-5 3-7,5 2-8,-6 10 40,-4 14 116,-7 6-28,0 9-61,-2-1-40,5-8-24,7-2-15,4-3-1,3-4-5,7-2-15,4 1-34,9-4-88,6-5-58,56-8-42</inkml:trace>
  <inkml:trace contextRef="#ctx0" brushRef="#br0" timeOffset="162309.2836">32629 12148 677,'0'2'218,"0"2"-154,0 6 14,4-1 44,-3 1-34,5 4-35,0-5-37,3-1-5,3-2 10,3-6 4,1-4 11,0-9-4,-2-9-10,-5 2-2,-6-5-5,-6 3 15,-7 5 37,-10 3-28,0 6-7,-5 4 8,0 4 10,-3 5-23,-2 2-15,-1 7-11,4-2-1,3-2-17,6-5-63,1-4-56,7-7-109,-27-59-432</inkml:trace>
  <inkml:trace contextRef="#ctx0" brushRef="#br0" timeOffset="162706.3063">31320 11230 1113,'1'-2'214,"0"2"-161,9 0-46,9-3-7,14-3 18,18-2 23,14-6 2,12 4 1,66-17-4,37-13 4,12-10 1,-88 15-14,-66 25-7,-8 0-15,-11 5-9,23-2-4,-16 1 2,-11 9-23,-7 0-58,-6-2-55,-4-1-30,-45-23-97</inkml:trace>
  <inkml:trace contextRef="#ctx0" brushRef="#br0" timeOffset="162912.3181">31879 10355 1120,'0'2'235,"2"4"-230,0 15-5,6 6-18,-5 21 16,2 5 2,-1 14 1,4 3-1,9 7 0,3 7-124,55 127-208</inkml:trace>
  <inkml:trace contextRef="#ctx0" brushRef="#br0" timeOffset="163494.3513">33316 10296 798,'-10'-27'181,"-1"0"-100,-9-25-70,-3 8 29,-1 8 20,-2 7-3,2 15 21,7 7-55,2 12-22,-1 10 0,-2 11 10,-3 14-10,6 9 10,3 4-11,3 2 0,11-10-1,8-4-19,2-14-11,4-5-2,3-6 33,0-10 4,3-7-4,-1-10 0,4-9 0,-2-9 0,0-9 1,-6-9 0,-1-2 0,-5-2 11,-3 2 6,-2 9 30,-3 16 62,-1 7-10,-2 13-70,-4 5-30,3 5-39,-3 16 21,0 15 18,-1 21 18,-4 22 5,-9 62 5,-9 26-27,-4 3 50,28-130-7,3-5-29,2-9-15,2 29-6,8-15-8,4-11 4,8-8 8,8-12-49,3-12-57,3-15-94,2-15-158,23-75-424</inkml:trace>
  <inkml:trace contextRef="#ctx0" brushRef="#br0" timeOffset="163779.3676">32963 11242 307,'0'3'744,"3"-3"-723,1 0-21,5 3 0,2-3 81,6 0 113,10 0-29,13-6-63,14-6-27,10-3-36,5-11-11,50-21-7,19-2-3,-4 13-17,-100 30-1,-4-1-18,-6 5-89,22-4-79,-19 6-61,-17 6-79,-54 19-283</inkml:trace>
  <inkml:trace contextRef="#ctx0" brushRef="#br0" timeOffset="164529.4105">33189 11532 1052,'3'0'292,"3"0"-292,13-4-72,11-3 72,11-4 2,1-8 13,5 4-5,1-2-1,-3 9-7,-5 6 5,-12 2-2,-8 1-5,-13 4-27,-1 4 7,-3-2 20,-6 2 12,2 6-5,-8 5 11,-4 4 36,-4 3-7,-10 6-17,-6 0-14,-1 0-1,-8-2-15,0-1-15,5-11-27,3-6-6,7-13 2,9-20-34,9-12-149,5-15-239,8-9 164,5-3 304,3 14 91,-3 13 145,-2 15-59,-2 12-65,0 6-71,-1 11-40,2 7 49,1 14 110,1 8-23,-3 11-34,-4 3 2,-1-2-24,-3 2-21,-1-5-25,-3-3-17,0-6-3,-3-3 1,-3-7-4,1 0 2,-1-11-14,0-2-33,2-6-26,8-10 10,1-6 11,4-6-167,2-16-139,4-7 127,4-5 122,1 0 95,1 8 11,-5 5 125,0 11 25,-6 14 4,1 0-78,5 11-45,6 0 40,8 10 11,4 1-28,2 3-28,3-1 8,-1-1 9,3-5-22,-4-2-11,-1-6-8,-6-1-4,-8-1-3,-3 1-6,-1 0 0,0 2 0,-2 3-57,2 0-128,1 3-178,0 1-409</inkml:trace>
  <inkml:trace contextRef="#ctx0" brushRef="#br0" timeOffset="168630.6451">20035 980 733,'-17'-8'167,"4"0"-85,-17-6-23,0 4-34,-4 3-13,-6 5-6,-5 2-6,-4 2 0,-6 8 2,-2 6 13,-14 10 12,-4 8 43,-4 7 5,5 3-12,13-1-18,11-5-22,9-3 2,11-1-8,5 0-10,7 9-1,0 11-5,2 11 5,5 18 12,2 9 3,6 6 3,3 2-10,9 53-10,5 6-4,-4-112-6,2 4 6,12 45 2,4-2-2,1-5-7,7-5 6,4-4 0,8-6 1,11 3 0,8-6 6,54 35-6,20-25-30,34-26 30,-44-38 6,-3-7 5,-17-13-8,-7-12 7,-12-9-4,-10-5-6,-46 14 13,-2-6-5,-4-2 17,37-24-13,-4-10 5,4-17-5,33-61-2,6-25 1,-16 4-11,-44 52 17,-6 2-17,-22 50 12,-5 10 8,0-1 19,12-42-11,-6 7-7,-1 2-1,-3-3 1,-3-4 1,-3 0-4,-5 4-7,-5-3-11,-4 7 6,-4 2 2,-1 10-8,-5 7 0,0 7 14,-2 8-12,-5 7-2,1 4-11,-6 0 10,-1 4-4,-2 4 4,-6-3-21,-8 5 22,-7 3 16,-6 1-1,1 6-15,0-2 0,0 5 0,3-2-5,5-4 5,2-1 6,3 0-5,0-3 10,0 3-11,-3-2 0,-2 7 0,-1 0-7,-3 4 6,0 5-5,0 8-8,0-1 14,6 4 0,4 2 0,3-3 2,11 1-2,4-1 9,8-5-8,-1-2 0,2 1 0,0 0 0,-6 2-1,0 0 0,0 4-1,2-3-8,-1-2 8,3 5 1,0-1 1,1 1 0,0 1-2,-1 1 1,1-2 0,1 6 0,-3-3 0,0-1-1,3 4 1,-5 5-1,1-6 0,2 4 0,0-1 0,2 2 1,3-5-2,2 3-5,2-5-17,1 1-8,1 0-1,1 1 9,-4-3 6,5 1 5,-2-2-2,3-5 15,0 0-2,-2-3-10,1 2-40,3 2-71,-3 0-74,3 4-64,2 12 29,19 43-98</inkml:trace>
  <inkml:trace contextRef="#ctx0" brushRef="#br0" timeOffset="169859.7154">20271 1808 240,'0'3'205,"0"-3"-179,0 0-26,0 1-53,0-1 43,0 3 9,-2 0 1,0-2 0,1 1 0,-2 0 1,-1 0 6,-1-1 20,-1-1 62,1 1 38,3-1-10,0 3-30,2-3-24,-3 0-4,3 0 8,-1 0 1,1 0-5,-2 0-21,2 0-5,-3 0-13,3 0-4,0 0-20,0 0 0,3 0-20,-1 0-11,-1 0-22,2 1-8,-3-1 26,2 2 34,-1 2 0,0-1 1,-1 2 4,2-3-3,-2 0 8,0-2-9,-2 0 13,2 0-13,0 0-15,0 0 13,0 0 4,0-2 5,0 2-5,0 0 8,0 2 1,0-4 11,0 2 7,0 0 31,0 0 0,-4 4 6,4-4-23,0 0-35,0 0-8,2 2-44,2 2-23,3 9 47,4 3 14,-1-2-9,4 1-1,-5-6-1,-3-3 10,-1-5 7,-4 1-7,-1-2 7,-3-2 15,-2-3-1,-2-6-14,-2-8-16,-6-1 16,3 1 1,2 5 0,2 2 35,5 8 15,0 3-34,0 1-16,3 0-1,-4 1-1,2 3 1,-2 0 9,1 4-7,2-6-1,-2 0 5,3-2-6,0 2-33,3 2-121,-2 3-14,5 8 6,0 0-92,13 18-85</inkml:trace>
  <inkml:trace contextRef="#ctx0" brushRef="#br0" timeOffset="170600.7578">20277 2030 315,'-4'0'261,"4"0"-126,-1 0-42,0 0 13,1 0 10,-2 0-4,0 0-26,2-3-35,-1 3-12,2-2-6,1 1-32,-2 1-1,2 0-8,-2-3 8,0 3 14,0 0-13,0 0 13,-4-1 13,0 0 0,-2-3-26,-6 1 1,3 0 10,-1 3-12,4-1 11,3 1-10,2 0-2,2 0-4,-1 1-10,0-1 4,3 0 4,-3-1-8,0-2 15,4 3 0,-2-3-2,-2 3-47,4-4-166,1 1-61,10-12-228</inkml:trace>
  <inkml:trace contextRef="#ctx0" brushRef="#br0" timeOffset="177403.1469">25958 11565 277,'-5'-1'135,"2"-2"-88,-4-4-10,4 4-2,2 2-35,2-1-9,12 4-186</inkml:trace>
  <inkml:trace contextRef="#ctx0" brushRef="#br0" timeOffset="178196.1922">26268 12466 646,'-6'-2'244,"3"1"-110,-4-2-64,7 3-70,2 0-49,12-1 13,18 0 36,23-8 124,75-20-13,56-25-55,38-6-19,-66 23-11,-1 0-17,4-5 3,4 7-5,0 5-6,-31 10-1,-20 5 7,-12 4-1,-14 3-6,-52 4 0,-5-2 0,-7 4-5,25-3 4,-13 0-26,-15 1 18,-10 4-15,-10 0-2,-6 0-29,-5-3-2,-11 3-147,-86 0-295</inkml:trace>
  <inkml:trace contextRef="#ctx0" brushRef="#br0" timeOffset="179488.2661">26192 14056 991,'3'-2'214,"-3"0"-214,13 0-21,7-6 21,20-6 5,20-5 82,13-13-23,9-3-26,-3 4-2,-3 9-12,-12 13-11,-10 15-13,-14 15-20,-11 14 5,-10 9 15,-10 12 20,-6 15-8,-8-1 15,-1 11 3,-4-5-14,7 3-5,3-5-10,6-5-1,4-7-9,-1-15-54,5-8-75,-1-7-55,17 9-83</inkml:trace>
  <inkml:trace contextRef="#ctx0" brushRef="#br0" timeOffset="179773.2824">27005 13856 1304,'-6'-1'225,"2"-2"-104,-5 0-83,1 6-25,-5 1 7,-4 4 1,-5 8-2,-8 7-5,-3 9-14,-4 20 1,-9 19-1,-3 9 1,-5 2 0,-1 1 1,4-15-2,6-1 0,6-15-6,9-10-24,5-14-26,12-13-34,4-9-57,9-4-76,10-23-241</inkml:trace>
  <inkml:trace contextRef="#ctx0" brushRef="#br0" timeOffset="180209.3074">27129 13820 1374,'-5'-1'193,"4"2"-71,-2-2-116,3 4-6,0-3-21,3 4 6,5 0 6,7 8 9,10 6 0,12 5 11,9 1-10,5-1-1,-2 2 0,-1-3 1,-3-2 8,-4 3-9,-6-1 1,-8-3-1,-6 0 0,-8 2 1,-4-2-1,-6 6 1,-3-1-1,-3 4 6,-10 3 3,-2-1-2,-9 3 2,-4 1 5,-4 0-8,-4 0 0,-3-3 1,-2 0-2,-2-3-5,-1-4-34,-1-7-32,5-5-53,1-10-136,-40-47-106</inkml:trace>
  <inkml:trace contextRef="#ctx0" brushRef="#br0" timeOffset="180598.3296">27399 13759 1416,'-2'-7'172,"2"4"-110,3-8-62,8 13-39,2 2 30,10 4 3,-1 2-2,5 11 8,7 11 0,5 12 1,0 6 11,4 1-11,0 2 13,1-6-13,2-6 10,0-7 1,-1-5-6,-4-13-5,-8 1 0,-13-8-1,-12 1 0,-7 4-35,-10 6 35,-13 13 21,-13 13 5,-11 8-13,-3 1-2,-8-3-1,5-6-8,1-7-2,8-14-19,4-9-66,14-10-131,-16-23-93</inkml:trace>
  <inkml:trace contextRef="#ctx0" brushRef="#br0" timeOffset="181026.3541">28275 13532 1256,'0'-2'252,"0"2"-177,6-2-75,3 2-21,10-8 21,8-2 0,10-5 14,7-4-13,-1 2-1,-3 7 0,-3 3 0,-11 7-6,-2 4-8,-7 2 13,-1 0-1,-3 5 1,-4-1-6,-2-2-1,-3 4 7,-1-4-16,-4 6 7,-1 11 10,-9 10 72,-3 24 9,-16 20-6,-29 69-24,-19 31-18,1-11-18,56-132-6,1-5-8,7-5 6,-14 19-7,12-14-51,6-17-70,5-11 7,1-10 24,-6-76-434</inkml:trace>
  <inkml:trace contextRef="#ctx0" brushRef="#br0" timeOffset="181274.3683">28236 13706 868,'0'-2'286,"-3"2"-106,3-1-174,3 4-6,2 5-69,4 7 62,4 11 7,5 12 90,0 21-15,-2 11-14,-1 18-19,-6 57 15,-18 16-21,-16-2 18,16-112-4,-1-1-28,3-5-22,-9 36-67,3-11-35,5-17-75,4-18-56,-1-13-19,4-20 68,1-85-385</inkml:trace>
  <inkml:trace contextRef="#ctx0" brushRef="#br0" timeOffset="181422.3768">28430 14411 793,'18'0'270,"-2"10"-119,24 5-38,4 13-7,10 12-11,4 8-23,4 3-36,3-2-14,-3-4-2,-6-14-4,-3-7-16,-7-11-105,-8-13-114,27-79-319</inkml:trace>
  <inkml:trace contextRef="#ctx0" brushRef="#br0" timeOffset="189366.8312">25629 16384 994,'-4'0'192,"3"0"-53,-2 0-61,1 1-18,2-1 12,-1 2 2,1 0-25,-2 0-23,1 0-14,1 1-12,-2 1 0,4 7-6,-2 16 6,1 20 9,1 16-2,1 12-6,0 5 5,3 3-5,1 2-1,6-1 6,3-3-6,3-2 0,5-5 0,-1-11-14,6-15 1,1-10-4,1-18-16,-5-13 11,3-8-41,-2-11 63,3-14 7,3-14-7,1-17-23,5-20-23,-5-10-7,0-8 37,-4 1-2,-4 4 17,-11 5 0,-6 4 1,-6 7 1,-6 12 8,-5 7 9,-4 15 16,-6 10-1,5 7 18,-2 10-6,1 3-7,6 4-7,5 6-1,-1-4-17,4 8-13,0-4-13,2 7-17,1 11 15,3 15 14,3 17 1,0 19 0,1 7 1,-4 10 0,-3 2 6,-1-5-6,-2 3 7,0-8-8,1-4 0,2-10 0,0-13 0,3-10 0,6-14-14,0-7-4,3-9-1,5-1-58,3-11-29,3-12-53,3-6-87,43-79-279</inkml:trace>
  <inkml:trace contextRef="#ctx0" brushRef="#br0" timeOffset="189760.8537">26617 16569 1410,'0'0'231,"0"2"-157,0 2-74,1-4-18,3 0 18,9-6-18,6 3 18,16-4 23,10-6-23,1 1 2,1 1 4,-6 2-5,-5 2 0,-10 1-1,-10 5 2,-6 1-2,-5 1-1,-4-1-14,-1-1 0,0 1 2,0-3-37,0 3-56,3-1-31,3-2 80,-2 3 2,1 0 22,-4-3 10,-1 6-40,0-3-6,-3 4-63,0 2-78,-1 5 143,-23 11-275</inkml:trace>
  <inkml:trace contextRef="#ctx0" brushRef="#br0" timeOffset="190365.8883">26653 16701 782,'-5'0'315,"3"-4"-136,-4 4-73,4 0-43,2-2-4,0 2-8,3-2-44,-2 0-7,3 1-39,2-3 5,8-4 34,9-8 18,7-4-5,1-6 2,2 3 3,-3 1-7,-11 7-10,-1 5-1,-11 9-18,-1 1 7,-2 3-11,3 5 20,2 0-5,0 7 7,4 1 12,-1 9 0,4 0 0,-1 1-6,-2-2-5,7 4 0,1-5 0,2 0 5,-1-5-6,3 0 1,-2-7-1,-3-2-1,2-5 1,-3-8-13,5-5 13,-1-8-11,5-7 10,-3-5-32,0 0-39,-6 3-15,-3 6-38,-7 4 13,-6 6-10,-6 6-68,-30-6-456</inkml:trace>
  <inkml:trace contextRef="#ctx0" brushRef="#br0" timeOffset="190806.9135">26641 17309 906,'-3'0'173,"3"-2"-107,-4 2-35,5-6-8,2 0-13,5-3 5,5-8 29,10 0-16,4-11 8,7 4-13,3 3-2,-4 4-6,-2 3-14,-7 11-1,-2 6-13,-4 11 5,0 8 1,-3 9 7,0 10 8,3 4 4,-4 2 3,3-5-5,3-8-8,-1-8 5,3-7-6,-1-9-1,1-6 0,0-7-21,3-8 21,9-10 22,8-10-22,7-11-51,8-9-75,4-4-95,2 3-115,1 1-205,85-53 484</inkml:trace>
  <inkml:trace contextRef="#ctx0" brushRef="#br0" timeOffset="191340.9441">27926 17196 1234,'-2'0'211,"2"0"-158,0 0-53,-1 1-12,1 2 6,1 10 6,-1 8 10,2 20 22,-2 13-2,4 3-12,1-3-12,3-10-6,5-11-22,3-10 22,9-8 4,7-2 7,5-13 7,8-10 0,4-8-8,-1-8 5,-1-4-6,-3 0-1,-4-1-8,-6-1-38,-7 5-98,-9 2-59,-10-1-48,-22-42-589</inkml:trace>
  <inkml:trace contextRef="#ctx0" brushRef="#br0" timeOffset="191573.9574">28200 17084 1258,'-1'3'203,"-1"7"-159,-1 19-44,2 11 0,1 17 24,0 3 9,1 2-11,-1-2-8,0-3-8,-1 1 0,1-4-5,0 1 0,0-5 5,0-3-6,4-3-18,1-11-92,2-6-86,5-11-71,33-24-80</inkml:trace>
  <inkml:trace contextRef="#ctx0" brushRef="#br0" timeOffset="191963.9797">28545 17124 244,'0'-1'1187,"0"1"-1039,3-2-136,3 4-12,3-4 0,9 0 6,4-6 18,11-3-14,10 0-9,6-9-1,5-1 0,0 2-29,-6 0-67,-13 12-1,-12 3-20,-14 5-50,-8 2 71,-7 7 96,-7 2 60,-5 8 23,-9 13 4,-7 4-2,-1 10 23,3 4-13,-3 4-25,3 6-13,1 3-13,2 1-19,3 8-13,3-5-4,8-5-8,4-8 0,10-14-68,4-10-83,10-17-53,5-10 12,6-18 60,60-114-185</inkml:trace>
  <inkml:trace contextRef="#ctx0" brushRef="#br0" timeOffset="192143.99">28896 17358 567,'-2'0'339,"2"2"-86,-4-2-184,2 5-3,2 5 5,2 6 41,-1 13 5,4 9-46,1 5-40,7-2-21,4-2-10,8-3 0,0-5 0,5-7-30,3-6-76,1-15-98,2-18-86,73-101-342</inkml:trace>
  <inkml:trace contextRef="#ctx0" brushRef="#br0" timeOffset="192579.0149">29479 16797 1211,'-11'-4'264,"-2"8"-162,-10 2-53,-7 11-10,-5 13 11,-8 17-2,-4 18-33,0 7 0,8 5-15,11-7 0,15-17-12,15-18-35,10-11 22,15-4 23,9-10-11,9-7-56,7-9-29,0-9-13,0-11 12,-7-7 63,-6 0-36,-11 1 57,-9 13 15,-11 9 6,-8 10 56,-6 6 97,-6 14-53,-6 12-17,-6 13-31,-4 11 1,4-2-4,3-2-11,9-11-28,9-4-16,5-9-15,6-5 14,3 2-5,4-2-3,6-7-5,1 0-16,8-6-78,6-6-16,4-10-212,59-44-527</inkml:trace>
  <inkml:trace contextRef="#ctx0" brushRef="#br0" timeOffset="192887.0325">29755 17517 1529,'-3'15'210,"3"1"-192,-2 12-6,4-1 0,12-1-12,-1-7-3,10-5-4,4-4 5,6-8-59,-2-14 1,-4-10 15,-4-11 9,-5-3-2,-6-6 38,-12 8 11,-6 7 58,-6 7 49,-6 11-29,-7 9 5,-7 9-28,-1 11-28,-5 7-20,1 5-3,3-4-6,8-3-9,8-5-45,5-6-93,2-3-101,-19-11-107</inkml:trace>
  <inkml:trace contextRef="#ctx0" brushRef="#br0" timeOffset="193429.0635">27866 16803 523,'-3'-2'776,"2"0"-637,-3-4-139,6 6-6,1-2-12,6 1 18,12-3 66,15-3 26,22-7-23,51-16-15,27-2-32,20 7 5,-39 2-6,17-8 9,14-3 0,7-4-15,-21 1-13,-16 3-1,-15 1 0,-63 20 0,-9 2-1,-8 6-18,22-7 16,-21 6-17,-13 6-26,-11 2-26,-3 2 61,-6-4 4,-4 0-5,-5 3-68,-13-2-97,-11-1-88,-89-11-639</inkml:trace>
  <inkml:trace contextRef="#ctx0" brushRef="#br0" timeOffset="193687.0783">28719 15907 948,'0'0'194,"0"0"-145,-2 0-49,2 4-25,2 1-35,3 9 60,2 11 94,5 13 40,0 19-32,-3 10-29,-3 13-31,-4-1-21,-2 4-21,1-7-19,8-10-167,49 57-150</inkml:trace>
  <inkml:trace contextRef="#ctx0" brushRef="#br0" timeOffset="193926.0919">30441 15401 850,'-9'0'338,"3"0"-254,-6 3-71,0 0-13,1 0-25,3 6-123,-18 27-119</inkml:trace>
  <inkml:trace contextRef="#ctx0" brushRef="#br0" timeOffset="195111.1597">30653 15241 938,'0'-3'189,"-1"1"-84,1-4-47,-3 2 32,-2-2 29,1-1-22,-3-2-17,-1 2-25,-5 0-26,-7 3-20,-3 3 3,-8 2-11,-4 6 6,0 1-6,1 6 0,6 0-1,5-2 0,5-1-2,10-3 1,5-3-13,2 7-6,1 2 13,1 14-2,-1 9 9,3 11 5,1 0-4,0 1-2,4 0 0,-1-2-5,3-6 0,4-5-24,2-9 8,5-3-19,5-11 26,5-10-6,2-8 15,4-14 5,-6-13-5,2-9-3,-7-6 8,-4-5 0,-5-2-1,-9 8-13,-6 2 14,-6 7 1,-6 7 0,-2 9 6,4 5 42,0 6 27,5 6-24,1 2-24,4 2-14,-2 0-5,1 2-8,-1-2 0,0 2-15,0 3 13,-1 6 2,-1 12 0,-3 14 1,-4 16 23,-1 13-5,-1 8-11,0 12 14,-1 6-2,-8 59 55,3 1-44,13-107-11,1-5-11,-3 39-2,6-16-7,0-18-6,4-13-10,5-15 2,4-7 14,8-7 0,10-7-15,10-13-24,9-8-56,5-14-61,-2-6-33,-2 1-114,21-51-414</inkml:trace>
  <inkml:trace contextRef="#ctx0" brushRef="#br0" timeOffset="195652.1907">30119 16579 698,'-6'2'167,"0"0"-98,-3 1-30,3-3 87,6 3 18,3-3-48,0-3-65,0 3-30,6 3 35,3-2 71,14 2-2,12-3-2,12-8-13,13-9-28,11-6-25,45-26-11,14-6-5,9 5-11,-53 18-4,-53 21 9,0 3-13,-7 0-1,31-3-1,-12 3 0,-9 2 0,-7 2 1,-7 0 0,-2 0 0,-5-6-1,-2 5-19,-2-3-17,-1 1-22,-6 1-20,-5 1-14,-3 5-28,-4 2-100,-6 4-127,-39 9-496</inkml:trace>
  <inkml:trace contextRef="#ctx0" brushRef="#br0" timeOffset="196427.235">30574 16980 1109,'0'0'269,"1"0"-202,0 1-41,-1-1 41,4-1 40,0-1-34,7 0-17,6-2-16,6 1-16,0-1-7,0 4-2,3 3-5,-6-1-1,3 6 2,-4 5-1,2-1-4,-1 10 5,-1 1-10,-1 13 0,0 4 13,-3 14-1,-3 4 8,0 6-10,2-2 2,-4-4-5,0-6 1,0 0-9,-1-4 6,3-6-5,-3-4-1,0-9 0,-3-3-13,0-8-10,-2-9-2,1-3-4,0-2-11,1-4-37,1-4 34,10-4-11,0-10-71,4-9-79,2-14-97,33-106-317</inkml:trace>
  <inkml:trace contextRef="#ctx0" brushRef="#br0" timeOffset="197068.2717">31105 16876 590,'-1'2'518,"1"-2"-401,-3 2-75,1-1-32,0 2-8,2-2-2,0 1-9,0 6-18,0-2-54,0 0 15,0 4 19,0-2 19,0-4 16,0-3 11,0-1 1,0 0 11,0 0 16,-3 0 3,3 0 6,0 0-11,0 0-10,0 0-4,0 0-4,0 0 1,3 0-1,-3 0 5,0 0 3,0-1 9,0 1-1,0 0-4,0 0-2,0 0 1,0-2 12,0 2 4,0 2-5,0-2-8,0 0 6,0 1-2,-3-1-10,6-1-13,-3 1 5,0 0-1,0 0-5,0 0 0,0 0 0,0 0 0,0 0 0,0 0 6,0 0 8,0 0 12,-10 11-1,3 1-2,-8 10 4,-5 11 5,-6 12 6,-9 14-21,-3 16-7,-10 7-11,3-2 2,-1-5-2,6-13-12,10-5-15,9-14-55,12-4-130,19 3-346</inkml:trace>
  <inkml:trace contextRef="#ctx0" brushRef="#br0" timeOffset="242228.8547">2551 16736 579,'-4'-9'135,"-1"5"-52,-6-6-7,7 4-28,4 4 5,-2 2 2,2 0 2,0 0-21,0 0-18,2 0-18,13-8-4,7 1 4,18-9 0,16-6 17,17-6 1,55-15 0,27-9-11,16-15 11,-37 20 3,9-3-12,2 2 3,-27 12-6,-3 9-6,3 9 0,-1 2-13,11 1 13,11-9 11,-3 14-11,23 1 1,19-1 14,-9-4-15,-2-4 2,16-5 7,-6-3-2,-10-3 4,-1 3-10,12 0 5,-5-2-6,-21 0 13,10-3 10,-3 11 4,-8 6-17,-11 4-1,12 3-8,15-16 8,20-9 19,-7 3 38,8 1-28,-6-5-17,-4-8-14,-4-11 1,17 6-7,-4-1 1,-17 7-2,0 4 6,5 7-2,-11 10-4,0 5 0,12 0 1,10-1-1,-27 9 0,7 0-1,2 4 1,2 0 8,-7-2-7,5 4-1,13-3 0,-4 0-6,-14 3 6,4 0-1,2 2 2,-3-2 4,-6 4-5,7 4 0,17 2-1,-26-4-5,12 4 5,4-4 1,2 6 1,-6-5 8,2 7-9,11-11 0,-11 7 0,-11 1 0,1 4 0,6 1 0,-5 3 5,-2 3-5,10 4-1,16 4 0,-26-2 0,7 9 1,0-3 0,0-3 1,-11 1 0,-9 5-1,13-18-5,3 1 5,-23-2 0,12 3 0,-2-1 1,5 3 5,-5-1-5,-3 6-1,7-1-6,10 0 6,-24-1 0,0-5 0,-6 1 1,3 1 0,0-11 0,-1 6-1,4-22 0,16-10 0,18-4 0,-23-6-7,9-7 7,7 4 0,-2 2 1,-11 4 7,-5-4-7,3 2-2,-1 9-6,-26 4 7,-10 5 0,-3 1 0,-11 3 7,-2-3-6,-9 4-1,0-3 1,-8-11 0,3 2 0,-48 5-1,0 2-7,-4-2 7,33-7 0,-10 2-9,-15 5-69,-17 3-145,-76 23-551</inkml:trace>
  <inkml:trace contextRef="#ctx0" brushRef="#br0" timeOffset="243380.9206">7274 17110 723,'-3'-7'136,"0"5"-43,-4-3-33,5 4 27,-2 1 45,1 1-9,2-1-49,0 1-41,-1 2-11,2-3 35,0 0-24,0 0-15,0 0-10,2-3-8,3 1-16,14-9 16,13-11 12,14-11-5,12-3 1,-6-1-8,-1 10 1,-2 1 6,-4 4-5,5 9-2,1-7 0,0 7 0,-2 1 1,-8 2 7,-7 4-8,-9 4 0,-10 0-1,-6 2-22,-6 0-31,-5 0 9,-6 2 0,-9 0-121,-77 16-342</inkml:trace>
  <inkml:trace contextRef="#ctx0" brushRef="#br0" timeOffset="243648.9359">7508 17071 569,'-1'4'262,"-1"5"-182,-1 2-59,1 1 10,0 5 22,2-1 5,2 6 14,2 9-18,2 12-12,1 10-4,3 3-16,3 4-4,-3-7 0,0 6-6,0-5-12,0-1 11,-4-8-6,5-11-5,-7-8-70,5-13-71,2-10-33,-3-8-11,15-69 59</inkml:trace>
  <inkml:trace contextRef="#ctx0" brushRef="#br0" timeOffset="243831.9464">7625 17330 625,'-2'0'276,"0"0"-92,1-1-109,4 1-64,5-5-5,11-6 25,9-9 19,11-4-23,3 0-14,0-2-4,-3 3-3,-2 5-6,-9 2-29,-5 6-112,-7 10-100,-16 61-221</inkml:trace>
  <inkml:trace contextRef="#ctx0" brushRef="#br0" timeOffset="244047.9587">7586 17666 754,'-1'0'246,"1"0"-147,-1 3-99,5-3 0,6 0 5,7 1 74,12-1 19,9 2-43,5-4-10,-1 1-7,1-6-25,-7 1 1,-1-2-2,-8 0-2,-3-2-10,-7-3-33,-6-4-43,-6-5-85,-27-51-206</inkml:trace>
  <inkml:trace contextRef="#ctx0" brushRef="#br0" timeOffset="244752.9991">7063 16936 602,'-14'-4'214,"5"2"-73,-15-4-60,13 6-15,6-4 65,2 4-11,4-3-56,-1 3-28,2 0-36,1 0-16,6-7 16,8-2 16,10-7 10,15-4 11,10-6-14,14-3-2,7-2 7,-1 0-2,2 0-13,1 1-2,-1 1 7,-1 0-11,1 3-5,-9 8-2,-8 2 1,-8 9-1,-10 4 0,-6 0 0,-6-1 0,-8 4 9,-8-6-1,-2 5 1,-11-2 4,-2 1 2,-8-6-7,-9-5-8,-9-9 12,-8 4-6,-8-6 4,-4 1-9,2-2 0,-3 3 1,8-7-1,3-1 0,10 3-1,6 2 0,9 10 0,9 4-3,5 5-3,2 6-3,5 0-20,9 6 11,9 5 8,16 4 1,9 8 7,14 5 2,4 2 1,2 2 5,-2-2-6,-3 1 0,-10-5 1,-11-3 0,-4 3-1,-14-4 0,-4-5 0,-10 0-1,-8-3-9,-8 6 10,-11 8 70,-17 12-29,-15 9-20,-12 4-21,7-11-22,16-13-10,24-14-128,90-34-614</inkml:trace>
  <inkml:trace contextRef="#ctx0" brushRef="#br0" timeOffset="245579.0463">8899 17089 770,'0'0'217,"0"0"-130,-1 2-52,1-2 50,0 0 52,0 0-22,0 0-35,0 2-35,1 0-12,-1-4-18,1 2 1,6 0-16,9-2 8,15 0 28,14-3 7,15-9-19,2 6-13,3-6-5,-6 0-5,-4 5 0,-5-3 0,-6 2 5,-6 0-4,-5-2-1,-2 3 0,-3 2 1,-1-3 4,-2-1-5,-2-1 5,-5 4 0,-5-3 1,-5 5 2,-6 0-8,-2-2 23,-6-7-15,-5-1 2,-9-10-10,-5 0 5,-7-1-5,-3 0-1,-3 5 0,1-2 1,4 4 0,1 1 0,0 0-1,1 1 8,3 4-8,5 1-1,7 6 1,7 0 28,6 7-17,3 0-11,0 2-15,4 3-14,8 8 8,17 5 20,12 15 1,13 6 1,3-2-1,1 3 2,-3-3-1,-6 0 7,-3 4-8,-5-4 0,-5 5 0,-6 1 1,-10-2-1,-8 2 0,-12 8 0,-15 4 0,-18 6 0,-14 2 0,-10 7-12,-2-13-42,12-6-59,19-21-124,18-58-508</inkml:trace>
  <inkml:trace contextRef="#ctx0" brushRef="#br0" timeOffset="246300.0876">10641 16503 959,'0'0'294,"-4"4"-174,3-4-102,-2 7-18,1-1 0,-2 14 0,2 15 45,0 13-17,0 10-13,2 6-4,6 4-5,0 6 0,8 8 6,2 5 3,4 9-2,1-6-5,3-6-7,2-9 8,0-14-8,2-6-1,-2-10 1,-1-8 6,-4-16-5,-1-11-1,-1-15 15,5-20 16,6-21-8,4-24-15,-1-23-9,6-75-17,-17-41-20,-10 15 20,-11 145-8,-4 5 12,0 12 12,-5-32 1,-6 26 0,2 14 25,-1 17 41,3 5-6,3 6-21,3 10-39,-3 9-32,7 21 11,4 18 20,9 17 1,1 10 6,5 5 15,3 3 0,-3 3 5,1-10 2,1-7-14,2-19-7,-1-15-5,3-14-2,2-11-44,0-8-67,6-20-42,59-84-156</inkml:trace>
  <inkml:trace contextRef="#ctx0" brushRef="#br0" timeOffset="246521.1002">11558 16869 1209,'3'0'291,"1"0"-243,5-1-42,3-5 45,12 2 12,7-4-16,5-2-26,10 1-12,-2-2-8,-4 4 7,-3 1-7,-10 2 0,-8 4-1,-7 0-58,-6 2-70,-6 2-142,-27 29-269</inkml:trace>
  <inkml:trace contextRef="#ctx0" brushRef="#br0" timeOffset="246712.1111">11632 17383 363,'0'1'938,"0"-1"-776,0 3-131,6 0 2,9 0 51,12-3 2,13 0-19,10-6-28,0-1-19,-3-1-13,-4 0-7,-5 2-138,-4 3-132,70-21-317</inkml:trace>
  <inkml:trace contextRef="#ctx0" brushRef="#br0" timeOffset="247351.1477">12967 15956 1020,'-9'0'177,"-2"4"-120,-7 4-39,-6 7-4,-1 2-7,-5 6 19,3-1 16,4-5-2,2 4-10,9-4-6,1-3-10,3 3-13,2 2-1,2 6 0,-1 10 7,4 11 8,2 12-4,4 3-4,1 5 5,1-4-6,4-1-5,2-1 8,5 0-3,1 8 18,7 3 28,-4 5-26,5 1-13,1 5 32,-2 12-6,-1 0-18,-4 1 3,-4-4 18,-10-9-13,-3-1-5,-5-4-6,-8-4 6,-3-3 0,-4-13-2,-3 0 2,-6-14-6,-8-8-6,-3-15 5,-2-9-7,0-19-8,1-11-2,7-14-33,10-16-66,9-16-111,17-14-143,58-171-825</inkml:trace>
  <inkml:trace contextRef="#ctx0" brushRef="#br0" timeOffset="247683.1667">13432 16669 1403,'-2'0'264,"4"0"-201,-2 2-63,3 1-11,4 1 11,15-1 3,12-3-2,22-10 20,11-9-6,6-13 0,-9-2-13,-14 0 13,-20 8-15,-10 7 0,-12 13-45,-10 6-114,-7 13-152,-12 5 20,-92 70-321</inkml:trace>
  <inkml:trace contextRef="#ctx0" brushRef="#br0" timeOffset="247913.1798">13475 16809 822,'0'0'246,"3"1"-213,-2 3-13,2 6-20,0 11 114,6 10 18,4 13-27,4 14-9,1 9 24,0 9-62,-3-1-31,-6-6-6,0-5-6,-6-10-6,-1-11 0,-2-4-9,-2-5-16,1-6-83,2-10-75,1-9-65,0-13-254,2-61-122</inkml:trace>
  <inkml:trace contextRef="#ctx0" brushRef="#br0" timeOffset="248070.1888">13651 17224 945,'12'-5'189,"1"-3"-146,11-7-16,6 3 29,0-4-23,-3 6-18,-4 4-9,-3 2-1,-2 4-5,-8 0-33,-8 7-195,-8 8-125,-65 80 100</inkml:trace>
  <inkml:trace contextRef="#ctx0" brushRef="#br0" timeOffset="248273.2004">13436 17632 714,'0'0'339,"2"0"-219,2 4-93,8-1-5,9-2 107,8 1-3,18-10-37,12-6-32,10-7-26,-3-7 1,-5-3-13,-16 2-8,-8 8-11,-12 2-20,-7 0 19,-6-2-80,-9-7-87,-6-11-201,-40-95-417</inkml:trace>
  <inkml:trace contextRef="#ctx0" brushRef="#br0" timeOffset="248859.2339">13127 16459 1150,'-1'0'265,"1"0"-134,-2 0-105,5 0-25,3 0 4,9-4 13,16-7 11,18-9-4,20-8-10,49-28-6,28-8-1,-1 13-2,-60 29 0,-51 16 1,-4 6 1,-5 2-8,25 2-1,-10 9 0,-14 1 2,-6-2 4,-11-4-5,-4-4 2,-5-4 16,0 0 16,-5-6 91,-4-6-59,-7-8-48,0-9-11,-9-3-6,-1 1 0,-5 4 0,-7 1-1,-2 7-1,-8 5-18,0 7 7,7 6 6,9 6 5,20-2-5,8 4-14,11 6-8,13 9 19,15 8 8,12 5 1,7-4 2,-5-4 5,-4-2-7,-6-5-1,-4 2 0,-2 3 1,0 1 12,-1 1-3,-3 0-7,-5-1-1,-3-1 5,-5-3-5,-4-2 0,-6 2-1,-4 2-44,-10 4-85,-10 8-78,-72 50-633</inkml:trace>
  <inkml:trace contextRef="#ctx0" brushRef="#br0" timeOffset="249078.2465">14510 17025 838,'0'7'723,"2"5"-652,-2 18-37,0 6 32,-2 6 18,-2-9-28,-1-8-28,2-15-4,3-6-12,0-5 3,2-3 0,-1-4-15,1-10-88,2-79-292</inkml:trace>
  <inkml:trace contextRef="#ctx0" brushRef="#br0" timeOffset="249535.2726">15122 16868 1193,'0'-6'287,"-2"-1"-127,-2-3-64,-4-4-57,-3-3-7,-2 2 2,0 0 13,-2 6-17,-1 2 1,-2 4-11,0 7-20,-6 6-2,5 10-7,2 12-1,1 9-2,10 17 11,6 11-1,7 7 1,10 5-5,2-3 0,6-12 6,-2-11-10,2-19-8,-4-13-14,-2-13-2,-3-11-1,3-15 30,0-22 4,5-30-23,9-71-80,-9-39-127,-23-15-219</inkml:trace>
  <inkml:trace contextRef="#ctx0" brushRef="#br0" timeOffset="249761.2855">15055 16076 1174,'0'4'200,"-2"6"-170,-1 14-23,2 16-7,2 20 12,7 21 18,17 59 15,11 22-9,4 9-3,-21-64-18,-8-57-2,-1-3 2,-1-2-9,10 41 0,1-5-6,1-17-61,1-15-80,-1-17-182,38-30-233</inkml:trace>
  <inkml:trace contextRef="#ctx0" brushRef="#br0" timeOffset="250074.3034">15540 16674 327,'-1'0'1004,"1"-3"-809,-4 1-195,1 8-52,3 3 52,-1 10 51,2 12 19,6 9-35,-2 9-25,4 4 4,0 5-1,1-1 32,2 0 2,-3 2 5,0-2 1,-3 3-28,0-5-11,0-10 4,2-9-13,1-12-5,1-8-11,6-13-1,4-13 11,7-11 1,3-17-12,-1-17-32,0-11-64,-10-6-37,-8 5-25,-7 6-136,-38-77-530</inkml:trace>
  <inkml:trace contextRef="#ctx0" brushRef="#br0" timeOffset="250653.3366">15331 16462 908,'-11'-6'272,"5"2"-65,-9-4-53,8 4-35,1 2-1,3 2-32,3-2-37,0 2-37,2-1-12,1-2-4,1 1 4,-1 1 0,9-5 1,12-7 20,19-4 1,12-7-8,6-1-7,2 4-5,-8 5 5,-8 8-6,-5 0 0,-10-2 5,-6 5 0,-9-1-5,-6 4 0,-4-1 7,-5 0-1,-2 3 2,-7-6-9,-3-2-18,-5-8-21,-8-6 38,-7-1 1,0 1 9,-3 2-9,3 4 6,8 4 3,5 9 11,9 2-20,6-2 0,4 2-29,3 1-50,10 0 65,8 1 14,10 3 15,5 5-7,1-1 0,-2 3-8,-11 5-10,-2 6-8,-8 5 18,-5 8 9,-7 7 30,-5 4-6,-10 1-6,-5 2-5,-9-5-22,-8 1-22,-12-4-88,-12 0-134,-116 65-301</inkml:trace>
  <inkml:trace contextRef="#ctx0" brushRef="#br0" timeOffset="251443.3817">13132 18079 1008,'0'0'325,"-2"0"-158,2 0-155,0 3-12,-2-1 0,2 1 9,0 4 7,0 4-10,2 4 11,5 11 1,-2 9 7,3 11 2,-1 3-7,5 4-2,-5 5-3,2 3 6,-3 4-6,3 3-5,-4-3-1,1 2 8,-3-8-17,0-11 6,-3-13-6,0-14-36,0-13-52,2-7-76,-4-10 7,2-83-384</inkml:trace>
  <inkml:trace contextRef="#ctx0" brushRef="#br0" timeOffset="251794.4018">13143 18124 954,'-3'-1'255,"2"1"-120,-4-3-50,5 3-1,3 0-36,-1 0-48,4 0-15,7 0 15,13 0 1,5 0 9,7-3-4,-4 3 2,-2 0-8,-1 3-5,-9 4 3,-4 5-10,-6 1-7,-6 7 19,-3-3 23,-4 7 32,-7 8 17,-6 1 2,-8 6-10,-2-1-16,-3-6-10,2-8-10,-2 1-11,-3-3-11,0-6 0,3-3-1,2-7-5,7-6-33,3-9-128,-7-94-218</inkml:trace>
  <inkml:trace contextRef="#ctx0" brushRef="#br0" timeOffset="252883.4641">12681 15829 1069,'-2'-5'209,"2"4"-101,-4-3-71,4 2-16,0 2 24,0 0 39,0 2-24,0-2-55,0 1-5,3 5-36,3 4 24,4 9 12,5 7 0,2 4 10,5 1-4,-3 1 0,0-13-5,0 1 7,-3-7-2,2-1-5,-1-2 1,1-2 5,-2-6 7,-1-2-7,7-10 7,-2-8 4,6-15-2,6-8-2,3-14-7,-3-5-6,-2 0 1,-5-4 4,-6 9-6,-7 9 1,-1 15 0,-7 17 5,-4 8-6,0 6-7,0 3-8,3-2-3,5 1 3,3 3 0,6 3 9,1 7-14,-4 0 2,-1 1 11,-4 2 7,-5-4 0,-1-2 1,-3 1 4,-7-1 59,-9 3 23,-11 7-33,-9 1-18,-5-5-15,0-6-9,4-10 12,7-8-10,0-4-2,4 1-11,4-2 10,-1-3-10,6 5-1,0-2 2,1 0-1,2 4 0,-4 5 1,2 2-2,-3 0 0,5 2 1,3-2 1,4 0 10,3 0-12,1 4 0,1-4-6,2 0 5,2 0-18,-2 0-1,-2 6 2,2 4 17,-1 5-1,-1 5-25,-1-4-13,2 1-28,1-5-44,1 5-82,4-1-107,22 3-256</inkml:trace>
  <inkml:trace contextRef="#ctx0" brushRef="#br0" timeOffset="254321.5464">30516 7996 255,'-12'0'471,"3"-2"-399,-6 2-36,0 4-6,6 0 6,3 0 13,3 0-13,0 2-22,0 2 40,2 3 25,-5-1 31,3 2-23,-2 0-24,0-4-17,1 1-10,2-5-21,2 0 2,2-4-16,0-3 0,-1 2 0,2 1-1,2-1-81,1-2 12,1 0-67,2-3-127,2-21-496</inkml:trace>
  <inkml:trace contextRef="#ctx0" brushRef="#br0" timeOffset="263599.077">4249 16623 793,'-1'-6'324,"1"5"-122,-4-4-89,4 5-67,0 2-20,0 0 2,2-1-8,0 0-9,2 5-10,10-3 23,4 5 8,4 3-5,5 0-2,0 2-24,-6-1-1,-3 0-6,-4 4-126,-7-2-47,-4 9-62,-36 76-77</inkml:trace>
  <inkml:trace contextRef="#ctx0" brushRef="#br0" timeOffset="263823.0898">4091 17007 1181,'0'0'273,"2"0"-193,0-4-80,0 4 0,6-4 4,6 0 29,8-4 23,20-5-1,9-3-7,7-3-22,3-3-19,2 4 1,1-6 2,0-3-10,-3 3-36,-4 3-83,-8 5-151,27 28-241</inkml:trace>
  <inkml:trace contextRef="#ctx0" brushRef="#br0" timeOffset="264335.1191">4404 17030 1202,'-11'-9'212,"6"2"-62,-6-4-62,8 8-88,3 6-16,0-3-5,0 11 19,0 17 2,-1 26 8,-9 76 2,-11 39 5,15-122-9,2-6-6,-8 31-10,3-16-25,3-15-22,3-17-21,0-10-57,3-13 60,3-11-24,-1-9-136,2-23-56,5-13 142,6-11 149,0-1 32,7 6 22,-3 7 34,2 16 31,-3 11-14,-4 13-2,2 8 29,-1 10-13,3 2-35,-3 7-39,6 1 10,4 8-20,2 7-13,0 3-10,6-1-6,-6 3-6,-5 3 0,-4 4 0,-6 0 8,-6 3-1,-6 1-6,-4 0 32,-7-1-4,-7-2-2,2-9-9,-1-8-8,2-13-10,-5-8-28,-1-11-73,-2-20-175,-50-139-314</inkml:trace>
  <inkml:trace contextRef="#ctx0" brushRef="#br0" timeOffset="264867.1495">4992 16868 1088,'0'-3'236,"3"0"-142,0 3-83,8-4-5,1 1-6,5 3-7,-5 7-16,-2 2-34,0 5-20,-4 11 77,-1 9 14,-10 6-14,-2 8-15,-5-2-11,1-13-14,4-8-14,6-16-9,5-14-101,6-1-2,10-5 142,4-2 24,6 3 8,-3 3 1,3 3 33,-10 8 28,-2 10-31,-12 15-25,-12 21 50,-12 16 11,-10 12-34,-6 2-41,1-10 0,6-15-1,9-21 1,12-19-10,6-5-41,3-9 49,2 1 2,3 0 60,5-1-10,1-1 28,3-5-33,5-6-18,3-5-18,1-16-9,0-3-108,-3-14-177,9-103-221</inkml:trace>
  <inkml:trace contextRef="#ctx0" brushRef="#br0" timeOffset="265040.1594">5211 16990 961,'2'-3'267,"8"0"-215,6-7-37,14-9 56,9-9 32,11-12-7,6-2-9,3-2-43,1 3-23,-10 7-21,-6 13-95,-10 9-155,24 22-254</inkml:trace>
  <inkml:trace contextRef="#ctx0" brushRef="#br0" timeOffset="266061.2178">5470 16562 518,'-3'2'910,"5"0"-789,-2 7-121,4 9-10,4 9 10,1 13 43,1 13-8,-1 5-13,-4 3-4,-2 4-18,-5 0 0,-4-1-41,-7-1-11,-4 0-11,-6-8 9,0-10 24,2-8 5,7-15 25,8-10 0,6-12-4,5-3-29,10-2-9,8-10 42,12-6 48,9-12-12,5-6-15,-6-2-9,-6 11 1,-11 11-11,-10 12-2,-10 12-36,-7 10-1,-8 23 37,-11 18 76,-5 15-32,-8 9-17,-1-13-11,10-19-7,6-18-3,11-14-4,4-12-1,3-4-1,0 0-6,3-4-12,0-1-70,0-3 13,5-5 45,1-6 24,1 3 6,-3-1 9,0 13-6,-7 6-3,-3 7-59,2 5 59,-2 10 33,6 9 53,-2 9-22,4 4-28,2-8-18,6-5-10,3-7-8,0-7 10,2-4-1,-2-8 0,1-3 9,-2-5-4,-2-6-5,2-3 24,2-4 6,0-10-6,2-5-11,1-6-7,-2-4-4,-3 1-10,-3 5 5,-2 7-4,-4 11-1,-1 4-1,-5 7 0,0 3-14,-2 2-11,-1 3-5,2-1-2,-1 0 32,2-3 8,0 0-8,0 1-25,2 5-18,1 4 22,0 0 19,3 9 2,0-3-7,0 0-2,-3-8 8,0-4 0,-2-4 1,1 0 0,1-2 0,-2 0-20,-1 2 7,2 2 2,1 1 11,0 3 22,1 4 5,2-4-5,-3 1 7,0-3-19,-3-1 4,0-3-1,0-3 2,0 3-4,0-3 1,0 3-12,0 3-8,2 0-41,0 5-2,-1 6 34,0 5 16,1-1-16,1-1-1,-2-7-40,5-6-94,1-11-182,8-67-478</inkml:trace>
  <inkml:trace contextRef="#ctx0" brushRef="#br0" timeOffset="266579.2475">6067 16872 985,'-7'-3'501,"4"3"-315,-7-7-89,7 7-10,1 3-13,2-3-7,2 0-4,-1 0-31,1-3-32,1 3-6,5-4-2,4 1 8,9 0 3,12-1 5,5-4-1,3-1-6,-2 1 5,-7 1-5,-3 4-1,-2 3 1,1 0 0,1 0 8,-3 0-7,-2 0 5,-10-3-6,-5 3 11,-6-1-11,-3 1 0,0-2 8,-2 2 3,2 0-1,-1 0-2,1 0 1,-2 0-4,-1 0-6,3 0-16,0 2-33,-2-1-50,-1 2-83,-1 1-313,-18 8-547</inkml:trace>
  <inkml:trace contextRef="#ctx0" brushRef="#br0" timeOffset="267224.2844">6768 16684 1244,'-1'0'285,"1"0"-144,-2-1-90,2 2-42,2 1-7,-1 2 4,5 7-6,2 4 28,4 9 11,1 7-16,1-1-10,-4-2-11,-4-9 4,-3-5 3,-1-8-8,0-5 17,-2-1-18,1-1-6,-1-5-72,0-8 11,0-10-46,-1-10 16,-1-2 86,0 9 11,2 14 45,-1 12-13,1 2-10,-2 1 4,1-1-2,1 2-23,-2 0 20,2-3-3,0 0-4,2 1-7,1 2-7,0 9-16,3 5-157,1 11-125,2 64-311</inkml:trace>
  <inkml:trace contextRef="#ctx0" brushRef="#br0" timeOffset="267587.3051">6878 17552 1001,'0'2'376,"0"-2"-248,2 0-89,-1 0-20,-1 0 41,0 0 23,0-2-28,0 0-25,0 0-13,0-1-10,-1-7-7,-3-8-34,2-8-4,-2 0 8,2 3 30,2 12 1,-3 6 24,2 6-25,-2 7-31,3-1-1,0 5 32,0 5 42,3 3-6,1 6-13,-1-7-23,1-5-12,-1-6-102,4-1-191,12-17-320</inkml:trace>
  <inkml:trace contextRef="#ctx0" brushRef="#br0" timeOffset="268741.3711">16953 17435 562,'-2'-8'712,"2"7"-545,-1-2-113,1 3-54,1 3-41,5 6 22,0 2 19,1 8 19,4 3 22,0 14-1,-4 6-14,-4 7-7,-5 6-2,-4 1-17,-10 4-47,-4 0-95,0-9-134,-25 18-281</inkml:trace>
  <inkml:trace contextRef="#ctx0" brushRef="#br0" timeOffset="269697.4258">17860 17107 1141,'-2'0'226,"2"0"-140,-2 0-44,4-4-33,0 4-8,-1-3 49,2 0 18,-1 1-26,-1 0 10,-1 2-16,0 0-1,0 0-8,0 2-6,-1-2-11,-1 1-4,2 0 0,0-1-5,-3 3-1,3-3 6,0 0 2,0 0-8,0-3 2,0 3-2,-1 3 0,1-3-24,0 1-24,-2 1-24,0 2-36,1 0-59,1 6-149,1 3 58,12 56-8</inkml:trace>
  <inkml:trace contextRef="#ctx0" brushRef="#br0" timeOffset="272498.586">21282 15875 363,'-1'-13'166,"-2"6"-10,-2-10-21,0 9 0,0 4 9,2 2-55,1 4-38,1 1 22,-1-2-13,1 1-13,1-2 2,-2 0-1,2 2-10,2-2-20,-2-2-18,1 2-9,4 2-30,5 4 25,8 6 14,14 4 0,8 6 1,7 3 5,10 1-4,0-2-4,7 2-1,3 0 3,3 2 24,3-4-24,4-6 6,1 2-6,0 2 8,0 1-1,2 6-7,51 19 0,28-1 0,32-2-5,-78-22 4,2-1 0,-3-9 1,-11 3 1,-4-1 0,-12 5 0,-43-9 11,-5 4-12,-1-1-7,37 16 6,1 2-8,0 2 7,3 1 1,56 19-7,10-8-5,13-11 11,-44-17 1,3-1 0,4-1 1,-3 2 0,-17-3 0,-5 5 0,-1 9 1,-7 5 1,6 3-2,9 7 0,-4 1 4,11-5-3,13-6 2,7-7-3,20-9-6,0-14 5,-5-1 1,6-6 0,3 7 2,-3 2-1,-16 6 5,0 7-5,6 5-1,3 1 0,-1 8 0,1-1 0,16-13 1,15 1 0,-7-8-1,-5-1 1,3 4 0,-6 8 0,-9 5 0,-15 12-1,-8 12 0,-10 5-13,-13 11-7,-13-6-7,-8 5 8,-45-34 4,2-2 1,0-4 14,38 37-1,1-6-4,1-2-3,-3-3 8,1-2-14,-6-2 1,-7-2 1,-4 2 12,-6 0-2,-4 2 2,-1 1 0,1-2 0,-1 4 0,5-2 0,4 1 8,2 0-8,3 3 0,5-5 1,2-5-1,6-6 1,43 9 4,9-10-5,7-10 0,-46-19 7,1-9 19,3-10-20,8-9 18,7-2-3,13-12 0,-7-10-5,8 4 5,12-20-6,11 1-6,12 0-8,-2 6 1,-6 6-1,4 2-1,-3 5 6,-8-1-6,-17 0 1,-9-2-1,-17 4-1,-11 3 1,-51 22 0,-7-1 0,-9 5 0,19-6-30,-14 5-167,-36-26-289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54:51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24816 9273 340,'-3'-10'191,"0"7"-83,-7-6-12,4 2-12,2-2 3,-2 4-2,0 1-13,0 0-28,2 4-34,3 0-2,0 0 7,1 0 9,0 0-5,0 3-4,-2-3-15,2 0 0,-3 0-15,3 1-9,-1 1 0,-1 4 22,0 9 2,0 1 11,0 9-1,-2 3-9,2-2-1,2-7 0,2 2-1,-1 0-5,2-2 4,0-1-5,2-6-4,1-1 1,-2-5 1,-2-4-5,1-2-1,-3-2-6,3 0 21,-2 0 14,-1-5 10,3-7-17,-3-7-7,2-3-18,-2-2 18,-2 8 1,2 14 1,-3 4-2,-1 3-18,2-2-11,1 3 11,1 5-1,-2 1 19,0 6 9,1 8-8,-2-2 10,3-4-5,0-7 4,0-9-1,2-2 6,-2 0 2,1-4 17,0 0 31,-2-10 1,-2 1-65,-3-10 7,0-2 19,0 8-11,-4 4 20,6 10-30,2 3-6,0 3-7,2-2-4,-3 9-8,3 2 13,-1 7-14,1 3-70,4 4-85,0 1-55,10 18-381</inkml:trace>
  <inkml:trace contextRef="#ctx0" brushRef="#br0" timeOffset="5235.2995">3116 6083 72,'2'1'64,"-2"1"-46,3-2-18,-2 3-33,2-3 33,0-3 15,-2 3 20,2-2 17,-3 1 35,-3 1 30,3 0 8,-1 1-74,-2 1-51,3-2-27,0 5-132,4 12-53</inkml:trace>
  <inkml:trace contextRef="#ctx0" brushRef="#br0" timeOffset="6861.3925">2433 5289 328,'-2'-3'215,"1"3"-133,-3-3-26,2 0 19,-2-2 19,1 1-23,1 0-17,-4-2-12,3 2-8,-1 0-4,2 4-1,-2-4-1,2 2-1,0 0-4,0 2-22,1 2 15,1-2-5,0 0-11,0 0-2,0 0 2,0 0 0,-1 0 2,1 0-1,0 0 0,-3 2 5,3-2 0,0 0-5,0 1 7,0-2-8,0 1 1,0 0-1,0 0-2,0 0-29,0-2-23,3 2 12,-3 0 15,-3 2 13,3-2 8,0 0-1,0 0 5,0 0-5,0 0-2,0 0 3,0 0 0,0 0-2,0 0 2,0 0 0,0 0-6,0 0 11,0 0 1,0 0 0,0 0 0,0 0 2,0 0-1,0 0 8,0 0-7,0 0 4,0 0 6,0 0 1,0 0-13,0 0-15,0 0-54,11-2 41,2-4 28,11-7 36,10-3 52,12-6-46,5 2-16,-4 1-10,0 2 4,1 4-8,-2 0-6,-4 9 1,-6 0-1,-5 6 0,-5 0-6,-12 6-2,-3 2-8,-5 2-16,-6 7 26,-3 7 2,-15 14 65,-10 17 34,-19 16-26,-16 9-33,-8 3-17,1-6-7,9-11-12,9-13 5,13-16-10,7-10 0,13-10-1,6-6-30,9-12-12,4-5-15,2-9-91,3-13-152,23-95-197</inkml:trace>
  <inkml:trace contextRef="#ctx0" brushRef="#br0" timeOffset="7079.4049">2515 5353 511,'2'-8'229,"-1"4"-41,2-2-65,0 6-78,4 4-15,9 6 27,7 2 10,10 6 10,4 4-25,5 2-32,3 4-10,-2 3-4,2-1 3,1 3-1,-4 3-7,-2-5 10,-8 0-11,-5-3-14,-5-5-32,-5 0-46,-1-6-74,-5-2-43,-9 1-124</inkml:trace>
  <inkml:trace contextRef="#ctx0" brushRef="#br0" timeOffset="7457.4266">2314 5757 646,'4'-4'115,"6"1"-92,7-7-13,4 6-4,11 2 14,3 0 13,1 4-9,-2 1-9,-4 7-2,1 2 7,-10-1 2,-6 8-8,-6 0-14,-7 7 0,-4 11 15,-11 11 49,-9 12-1,-7 6-10,-4 4-37,-1-8 4,6-8-2,9-16-17,8-15 10,6-13 4,-1-7-15,3-3-8,-1-6-67,0-9-94,-9-63-151</inkml:trace>
  <inkml:trace contextRef="#ctx0" brushRef="#br0" timeOffset="7673.4389">2372 5922 481,'3'-10'228,"1"2"-96,2-6-73,9 3-35,5 2 18,3 6 15,10-1 36,4 8-17,5 6-23,0 5-5,6 5-15,-3 3-15,1 3 0,-3 3-11,-3-3 4,-6-3-11,-4-2-8,-7-5-65,-4-2-82,-7-2-38,-5-6-28,-11-37-146</inkml:trace>
  <inkml:trace contextRef="#ctx0" brushRef="#br0" timeOffset="8137.4655">2944 5737 115,'-1'-3'776,"2"1"-568,-1-2-139,3 1-69,4 3 6,9-3-6,9 0 21,17-4 14,9-1-16,10 2-10,-4 4-8,-4 2 0,-9 2-1,-13 6 0,-8-2 0,-10 4-17,-6 4-71,-10 3 46,-12 11 42,-13 9 63,-12 8-23,-12 11-13,-2-2-12,-3-3-1,8-8-14,5-8-6,6-6-50,8-13-56,6-7 4,8-15-3,6-10-125,29-90-26,12 57-92,-19 30 354,-4 8 154,-1 3 1,12-7-38,-5 13-14,0 4 4,6 7 5,1 6-14,1 6-19,-1 2-13,3 2-27,-9 1-15,-2-2-4,-3-4-9,-7-3-11,-4 1-34,-11 8-11,-16 10-90,-119 90-188</inkml:trace>
  <inkml:trace contextRef="#ctx0" brushRef="#br0" timeOffset="9039.517">2390 6305 1083,'-5'-3'230,"2"3"-118,0-2-85,0 8-27,2 3-5,-4 12 5,-2 10 10,-1 18-2,-2 12-2,-1 9 0,0 2-6,5-2 0,3-14-35,3-18-40,4-16 5,4-13 13,4-11 6,8-12-23,14-24 44,21-20-85,59-64 16,37-17 73,4 10 26,-62 60 6,-53 44 14,-5 6 5,0 3 20,31-16 21,-7 15-25,-8 3 16,-6 9 19,-6 8-37,-8 3-25,-4 9 1,-7 2 4,-4 4-2,-7 8-17,-5 4 1,-13 5 5,-14 13 28,-15 5 2,-12 1-23,-15 6-13,-2-10-51,0-5-12,6-14-13,6-16-34,7-15 5,5-14-88,-1-14-22,7-9 86,7-3 129,2 6 93,14 5 87,2 13-28,8 9-59,4 4-93,3 6-9,7 9-21,0 15 30,4 15 19,3 14 37,0 15 5,0 8-22,-4 11-12,-3-2-4,-5-2-8,-2-18 1,-3-20-16,2-24-4,-2-17-8,1-14 12,1-14 0,-1-22-59,5-26-43,14-78 45,5-32 15,-16 126 6,-3 9 32,11-42 4,-1 24 40,-5 14 11,-3 16 9,-1 13-13,1 4-19,-3 9-28,3 6-6,3 8 6,2 6 32,4 11-14,-1 15-9,-4 13 18,4 17-6,-5 6 22,-4 13-13,2 1-9,-5 1-6,2-7-6,-6-13-8,-3-13 6,-4-24-7,0-13-22,-3-12 22,-5-10 0,-6-12-59,-7-16-82,0-16-57,-51-157-92</inkml:trace>
  <inkml:trace contextRef="#ctx0" brushRef="#br0" timeOffset="9631.5509">2885 6751 258,'-3'-16'238,"-1"-1"-13,-1-12-82,5 11-47,5 3-53,5 5-42,2 8-1,9-1-9,2 8 2,3 5 4,-4 7 1,1 6 2,-10 5-43,-8 11-14,-11 6 56,-10 12 1,-15 7-42,-6-1-15,-3-10 30,6-13 27,13-21 7,12-11 109,7-8-38,7-4 6,5-5-53,7-4-20,11-3-10,8-3 0,8-1-1,-2 3-1,-4 8 0,-10 4-11,-5 7-3,-13 4 4,-3 0 10,-3 2-15,-8 4 16,-9 9 32,-13 13 11,-12 11-5,-21 10-15,-9 3-23,-3-3-20,0-3 11,4-5-1,7-5 1,8-8 9,6-5 6,7-6-4,9-9 20,9-10-1,12-4 54,4-1 8,10-2-83,4-5 30,12-5-30,18-9 14,24-7 20,59-34 10,28 0 8,-2 14-10,-111 42-3,-1-2-16,-1 6-10,30-7-2,-6 4-4,-9 5-5,-5 1-1,-14 0 6,-4 0-7,-8 0-15,0-7-15,1-5-29,10-17-106,73-133-327</inkml:trace>
  <inkml:trace contextRef="#ctx0" brushRef="#br0" timeOffset="10059.5754">3677 5795 1312,'0'0'219,"4"1"-219,2 1-46,2 2 34,14-1 11,10 0 1,17-3 3,15 0-3,12-3 8,-1 0-8,-1 3 0,-6 2 1,-13 6-1,-13 5-1,-12 7 1,-8 2-2,-7 11-13,-8 8-10,-7 12 25,-6 20 5,-6 13-4,-9 69 17,18-106-6,-6 57-6,0 55 36,-5 20 13,1-9-23,6-127-16,0-7-8,2-4-7,-3 28 6,-1-18-5,4-18 7,2-13 6,-2-17 15,-5-6-30,-8-21-155,-9-25-116,-62-227-722</inkml:trace>
  <inkml:trace contextRef="#ctx0" brushRef="#br0" timeOffset="10316.5901">3946 5465 997,'0'0'302,"0"5"-265,1 13-37,2 16-3,0 18 3,3 14 11,-2 12 19,1 4-14,-2 10-1,-6 62 8,-18 19-11,-16 12-6,25-139 6,0-11-12,8-5-18,-4 25-66,12-13-74,13-23-56,67-38-88</inkml:trace>
  <inkml:trace contextRef="#ctx0" brushRef="#br0" timeOffset="10841.6201">4628 5844 1144,'-2'1'225,"2"9"-225,0 10-12,-1 13 12,-2 16 42,1 19 12,1 19-16,-2 66-26,1 18 6,0-128-17,-1-10 26,2 29-14,1-24-7,0-20-5,0-9 8,1-9 5,-1-5 11,3-7 31,-1-18-56,3-21-53,1-34 11,13-79-13,9-23 1,-19 149 39,0 6 15,13-28 1,-4 20 0,1 21 0,-5 11-1,0 12-16,3 6 10,0 9 6,5 11 19,-2 11-1,-1 8 0,-1 6 0,-3 3-1,0-1 13,-5 1-3,0-3-3,-6-4 9,-4-8 4,-9-2 13,-5-4-7,-11 4 26,-17 7-25,-13 0-16,-11 1-13,5-10-1,9-15-2,20-15-12,10-14-44,15-9-170,7-2-53,22-46-377</inkml:trace>
  <inkml:trace contextRef="#ctx0" brushRef="#br0" timeOffset="12681.7254">2281 8656 933,'-2'-6'129,"8"-3"-129,6-17-47,14-14 20,14-13 27,12-6 78,3 2 20,5 8-23,4 7-21,-3 16-26,0 6-16,2 0 11,4 6-8,54-22-3,48-22 6,95-41 13,-19 11-13,9-41 8,21 20-4,-20 22-4,-12 23-12,-19 15 5,-57 16-4,-30 15 5,-26 8-11,-71 9 0,-9 2 0,-9 1 0,25 4-1,-17 0 0,-16-4 2,-9-2-1,-5 0 28,-4-4 7,0-6-36,-6-6-23,0-13-91,-5-8-40,3-9-29,-12-84-170</inkml:trace>
  <inkml:trace contextRef="#ctx0" brushRef="#br0" timeOffset="13025.745">5305 5453 1225,'-1'0'198,"2"12"-198,2 7-6,6 17-5,4 17 11,8 9 1,0 9 14,4 6 1,4 7-8,-4 6 10,11 65 9,-10 25-6,-9 5-15,-11-70 3,-1 5 0,-3-14 0,0-59-2,2-7 4,-2-5-11,4 33-8,4-16-44,0-16-80,10-10-182,20-54-237</inkml:trace>
  <inkml:trace contextRef="#ctx0" brushRef="#br0" timeOffset="13147.752">5862 6939 326,'-8'38'0</inkml:trace>
  <inkml:trace contextRef="#ctx0" brushRef="#br0" timeOffset="14190.8117">5611 7781 144,'1'-14'742,"0"7"-540,4-13-115,2 5-46,3 0-10,-3 4 43,-2 1 2,0 1-4,-2 3-22,-1 2-8,-1 1 4,-1 1 17,-1 2 2,1-2-26,0 2-20,-2-2-19,1 0 8,-1 0-8,0 2 0,0 2-1,1 2-23,-3-2-2,3 0-5,0 1 5,1 1 16,-2-4 5,4 0-4,0 0-3,5-3 0,6 2 12,9-4 21,3-13-9,10-14 0,10-16-12,-2-13 1,-1 0-1,-14 10 0,-14 20 12,-12 18-3,-7 12-9,-9 2-8,-2 6 7,-9 7 2,-6 5 7,5 6-7,3-1-1,10-3-9,11 2-111,6-4-79,12 1-104,39-10-203</inkml:trace>
  <inkml:trace contextRef="#ctx0" brushRef="#br0" timeOffset="14940.8546">6875 5559 174,'-1'0'214,"-2"2"-55,2-2 21,-1 2 17,-5-2-50,4 2 4,-4-2-41,6 2-44,-1 1-59,0 7-7,0 12-19,-3 17 19,-1 26 5,-2 18 12,-10 73 4,3 34 3,5 0-12,13-141-12,4-7-1,2-3-8,11 47-13,7-5 5,10 3 17,9 0-18,9-5-30,8-12-43,7-16-137,134-39-92</inkml:trace>
  <inkml:trace contextRef="#ctx0" brushRef="#br0" timeOffset="15316.8761">7459 6012 983,'0'0'126,"0"3"-126,2-3-195,-1 0 153,0 0 42,1-3 41,0 3-41,1 0-2,1-4 2,1 2 17,-1 1-11,2-2 4,-2-1-2,1-4 1,2-2-9,-2 1-38,-1 1-110,-1 8-365</inkml:trace>
  <inkml:trace contextRef="#ctx0" brushRef="#br0" timeOffset="15759.9014">7504 5867 626,'-2'0'245,"0"0"-98,-1-4-39,1 4 4,2 0 11,0 0-12,0 0-34,2 0-74,-1 0-3,3 7-38,4 6 38,5 12 6,13 16 9,7 22 5,29 75 11,13 71 1,-8 2-17,-31-83-8,-5-12 8,-22-75-14,4-10 1,-2-9-2,10 25 0,-5-25 0,-6-7 0,-3-13 4,-4-7 58,3-17 91,8-27-74,16-67-55,11-56-7,-14-11-7,-8 36-10,5 20 7,3 7-6,-15 73 0,1 1-1,2 8 0,10-39 0,-1 15 1,-7 9 0,-4 15 0,-1 9-1,-6 11-30,-4 10-56,0 6-106,-4 8-403,-24 34-185</inkml:trace>
  <inkml:trace contextRef="#ctx0" brushRef="#br0" timeOffset="16526.9453">7773 5895 684,'-11'0'599,"2"6"-506,-10 15-93,7 24 0,3 29-9,3 81 9,18 59 9,31-30 40,-19-137-37,4-11 2,0-8 2,28 22-10,6-25 9,-2-25 11,-3-29 25,3-24-5,-8-21-16,20-69-25,-26-43-5,-48-18-26,-35 92-32,9 67-25,-7 7-2,0 12 23,-85-44 62,-20 72 0,0 56 71,50 8-28,8 33-23,-2 37-1,7 25 1,26-20-7,33-25-6,30-75-7,7-4-26,11-5-62,27 24 16,72-10-48,111-72-174</inkml:trace>
  <inkml:trace contextRef="#ctx0" brushRef="#br0" timeOffset="17342.992">8605 5980 1568,'-6'-4'88,"3"3"-88,-4-3-279,7 9 102,1 5 107,1 6 63,5 7 7,4 17 50,8 7 17,2 14-19,-3 1-25,0-5 2,-6-8 8,-2-6-12,-4-17-3,3-6-4,-4-6-4,0-5-1,0-3-8,2 2 0,2-1 14,6 2-8,0 3 5,2-3-1,4 2-5,-4-4-6,6-1 1,-2-6 0,9-13 33,11-17 59,10-33-43,46-83-26,12-57-12,-14 22-5,-72 134 8,-7 10-9,-1 10-5,11-26-1,-2 17 0,-7 14-13,1 11 2,-1 7-1,4 6 2,-1 8-7,3 11 2,-2 3 6,1 5 3,-7 9 0,-4 1 6,-6 3 9,-5 6 5,-12 5 31,-6 8 3,-12 0 4,-3-1-5,-1-11-16,9-12-5,3-15-5,4-4 1,0-10-8,-3-2-2,-9-9 6,-7-10-5,-8-11-13,-13-17-8,-11-14-44,-1-6 1,0-9 22,6 4 17,15 8 12,10 13 3,10 13-2,7 12 7,10 8 23,5 8 8,2 4-10,2 0-29,3 2-15,-4 3-8,-2 11 14,-5 12 9,-3 12-1,-3 12 1,4 5-2,4 1-8,7-5-23,5 3-30,6 4-53,9 4-41,9 3-145,65 56-536</inkml:trace>
  <inkml:trace contextRef="#ctx0" brushRef="#br0" timeOffset="17573.0051">9760 6886 178,'7'22'251,"-1"-8"-80,7 14-35,-5-11-32,-5-10 80,-3-4 88,-1-3-32,-5 0-54,-11 0-87,-11 10-99,-21 9-59,-15 9-164,1 1-260,-33-15-172</inkml:trace>
  <inkml:trace contextRef="#ctx0" brushRef="#br0" timeOffset="18533.06">10219 5783 826,'2'-7'229,"0"5"-92,-1-5-74,-1 7-29,0 3-34,-1 3-42,2 4 3,2 8 39,6 13 37,2 15 22,-4 12-14,0 15-9,-1 13-3,4 60-14,-6-94 4,6 51-10,-1-12-2,4-14 4,2-13-14,0-15-1,0-17-6,3-19-36,-3-13 42,9-23 14,3-22-4,9-26-10,32-86-27,1-70-28,-21-18-37,-26 122 11,-18 79 81,-1 13 27,-3 6 36,2-19 12,-5 21-21,-1 15-12,2 8-34,0 4-8,2 7-29,-2 15 29,1 21 42,1 21 3,1 17-12,5 66-3,1 27-1,-1-5-8,-5-136 4,2-2-19,0-7-4,6 27-2,2-14-23,3-11-70,6-13-99,4-16-43,56-80-226</inkml:trace>
  <inkml:trace contextRef="#ctx0" brushRef="#br0" timeOffset="18729.0713">11244 5912 978,'3'-4'264,"3"0"-141,12-5-88,7-5 20,16-12 26,15-10-16,8-9-26,5 1-23,-4 6-5,-7 9-11,-14 7 0,-14 16-63,-10 7-107,-13 10-178,-40 57-194</inkml:trace>
  <inkml:trace contextRef="#ctx0" brushRef="#br0" timeOffset="18922.0823">11295 6483 1216,'0'0'293,"4"2"-280,6-1 16,7-2-17,15-1 66,11-11-9,20-6-29,59-28-16,26-23-24,2-17-60,-59 35-111,-54 24-155,61-64-377</inkml:trace>
  <inkml:trace contextRef="#ctx0" brushRef="#br0" timeOffset="19283.1029">12221 5802 1417,'-1'6'254,"-1"11"-232,-1 18-13,0 17-9,1 11 0,6 1-9,3-2 8,10-12 1,7-5 6,6-9 6,4-11-1,2-13 2,5-16 1,3-18 26,2-19-16,-2-18-4,-6-13-2,-11-3-2,-11 3-2,-14 8-13,-15 12 10,-7 11-11,-8 6 0,-4 13 9,1 8 19,1 8-4,2 5-22,4 2-1,0 7-1,6 4 0,-4 6-7,4-5-37,4 6-43,1-5-58,4 2-85,-3 12-241</inkml:trace>
  <inkml:trace contextRef="#ctx0" brushRef="#br0" timeOffset="19559.1187">12830 5095 1592,'0'-6'161,"5"3"-161,5-6-53,14 18 29,6 3 21,10 11 3,5 5 15,0 12 14,-2 5-7,-1 5-1,-5 7-1,-6 0 7,-8 8-8,-5 6-1,-11 1-4,-7 11-13,-13 2 17,-17 8-18,-37 64-16,-27 41-167,4 2-416,29-155-13</inkml:trace>
  <inkml:trace contextRef="#ctx0" brushRef="#br0" timeOffset="29878.709">4377 9790 677,'-4'-5'140,"0"4"-61,0-10-37,-5 8-34,6 0-2,0 3 25,0 0 7,3 3-17,0-6-8,0 3-2,-1 0 7,1-1 30,-4 1 7,0 0-29,-4-3-11,-2 0 6,-2 2 18,2-3-5,-1 4 14,0-1-6,3 1-10,1-3-13,2 3 4,1 0-11,0 0 3,-2-2-2,-2 4 10,0-2-22,0 3-1,-2 0 1,-2 0-1,-1 7 0,0 7-2,-1 7-4,-4 4 5,5 8-7,1 4 2,-2-1 0,4 1 6,1-2-2,2 1 2,1-1-1,3 1 1,-4 0 0,4 9 0,-2-3-2,5 7-5,-2-4-1,4 6 8,-2 5 8,4 3-7,0 7-1,-2 1 5,6 1-5,-2-4-9,5 0 9,1-3-6,2-6-8,2-2 14,3-5 6,3 0 14,3-2-20,1 2 1,-2-4-7,3-2 6,2-4 0,-2-3 1,0-5 6,2 0-6,0-3-1,-2-3 14,1-1-13,-3-3 7,-5-3-8,2-1 0,2-5 0,6 2 7,4-4-1,7-5-6,8-6 1,6-3 16,7-11-16,-2-8 12,1-6 8,5-3-20,0-8 7,-1 0 23,1-1-2,-6-6 1,-7 3-9,-2-3-3,-4-4 10,0-6-8,-3-1-10,-6-4-1,-2-4 2,-10-2-2,-3 2 1,-9-2 20,-6 3-9,-2-4-15,-3 9 11,-3 0-1,-4 0 5,-4 6-10,-4 4-2,0-1 6,-7 2 0,4 4-5,-9 1 2,4 5 0,-3 0-11,-1 4 0,-3 3 7,-1 2-7,-1 2 7,-1 1 1,2 4 0,-2-2-3,0 3-6,1 4 0,8 0 5,0 5 9,0-1-13,2 1 0,0 2-1,-2-1 1,3-1 8,-3 3-8,0-3 1,0-1-2,0 0 0,-3 4-1,6-1 1,-1 0 1,4 3 5,2 0-5,1-1 0,2 0 0,-1 2 1,2 0-1,-1 2 0,-1-7 0,0 4 0,0 0 0,-3-1 0,1-1 0,-4 0 0,1-3 0,4 5-1,1 0 0,0-4 1,-1 4-1,1 0 1,1-1 8,1 0-8,-2 0-2,1 6 1,0-3-9,-1 0 0,-2 2-3,-1 1 12,-1-4 5,2 4-5,0-3 0,4 2 7,1 0-7,-1-2 0,0 3-1,3-2 1,-3 3-1,-1 0-1,-1-4-7,1 4 3,0 0 6,-1 0 0,-1 0-1,2 0 2,-1 4 0,-2-4 0,1 0-1,0 0 1,-4 3 3,4-3-4,-6 1 0,2 3-1,-4-2-5,-2 4-6,-1 0 10,-3 1-8,6 1 3,2 0 7,5-8 1,4 3-1,2-2-5,2-1-28,5 2-54,0 2-140,0 4-28,8 11 60,-2 7-145,4 31-383</inkml:trace>
  <inkml:trace contextRef="#ctx0" brushRef="#br0" timeOffset="31620.8086">4203 9412 285,'-3'3'189,"-2"-2"-60,-6 7-38,1 0 1,0 5-1,-3-4-2,-1 2 1,3-3 4,2 2-14,-6-2-19,2 3-25,-3 1-21,-3 6-6,-1 0-8,-4 9 8,-1 2-7,-1 5 13,-1 6-5,0 2 4,1 2-7,3 2 2,2-2 3,5-1-1,4-7-10,3 6-1,6 1 2,3 10-1,2 6 10,2 12-11,5 3 8,-1 6-7,0-3 13,4 0-14,-2-5 1,0-5 10,1-5-10,-2-5-1,-2-8 0,-1 2 0,5 0 1,-5 6-1,2 2 0,5-2 0,2-2-14,3-9 5,3-5-1,3 1 10,3-9 11,-2-1 0,0-1-4,1-3 2,-4-4-1,2 2 1,-2 0-8,0 1 1,-3 1 4,0-6-6,-5 1 6,0 3-5,1-4 5,-1-2-6,-1 4 0,2-4 0,0 0-8,0-1 7,3-2-11,-1 1 12,4-4 0,-1 3-3,2-5-3,-6-2 5,4-1-13,-2-6 14,3-1 14,3 0-12,4 0 19,-1-2 0,6 0-5,1 0-5,-3-2-5,1-2-5,7-2 1,0-1 13,2-4-3,0 0-3,-4 1-2,-1-3-5,-3 3 4,-6 4-1,2-6-4,-4 2 10,-1-3-11,3-3 0,0 0 1,3-5 8,9-1 0,3-4 7,8-2-5,1-8-2,4 0 7,-4-2-10,-4 3-5,-5 0 5,-6 1-4,-4 0-2,-7 4 0,-4 1 10,-5 3 4,-5-3 26,0-3-16,-2-8 8,-2-12-23,0-10 6,-1-7-15,-2-1 14,-7 2-8,-1 6 4,-3 4-1,-1 0 3,-3 9-10,-4-3 13,-1 4-14,-3 3 17,0-2-7,0 2-5,-1 0-5,-2-4 0,3 4 1,-1 0 4,0 0-3,3 4-3,-3 1 0,2 3 0,-1 3 0,-2 1-1,0 4 1,-2 1-16,-3 3 16,-1-1 8,-3 2-2,-1-1 12,2 5-6,2-1-2,-4 0 2,7 1-10,-1 1 4,1-3-5,3 8 5,0-5-6,0 3-8,-5 2 6,2 0-11,-1 4 12,0-3 1,-1 6 0,0-2-6,1-2 6,-2 3 11,-4-2 4,5-2-14,-4-4-1,3-1 11,2-3-10,-2-1 1,4 3-1,0 2-1,-1 5 0,-1 3-24,0-1 23,-1 4-9,2 1 10,1 0 0,-1 3 0,4-2 0,-3 3 1,3 0-2,-3 4 1,7 0-4,-2 1-2,7 2 1,-2 0-2,-2 1 5,-1 8-11,-4 4 1,0-3 12,-6 11-7,3-5-2,-2-1-6,3-4-12,3-3 19,3-3-10,5-2-22,-6 2-13,7-3-25,-3 5-40,2 3-1,1 3-61,4 2-45,6 3-43,14 27-243</inkml:trace>
  <inkml:trace contextRef="#ctx0" brushRef="#br0" timeOffset="31870.8229">4183 9726 1006,'-12'0'191,"0"2"-136,-13 4-41,1 4-8,-3 6 4,-2 4 8,6-1-10,1 4-8,5 10 0,4 5-1,0 8-6,6 2-17,3 6-26,5-5-95,8-1-106,29 13-97</inkml:trace>
  <inkml:trace contextRef="#ctx0" brushRef="#br0" timeOffset="32057.8336">4001 10226 1029,'-2'0'210,"2"2"-153,-4 2-50,-2 0-5,-3 6 20,-3 5-14,0 4-7,2 4-1,4 2-6,2 2-54,6-2-59,4-1-59,6-2-52,37-6-64</inkml:trace>
  <inkml:trace contextRef="#ctx0" brushRef="#br0" timeOffset="32228.8434">4065 10432 598,'-4'4'276,"0"1"-186,-4 10-67,2 2 5,-3 9 29,-2 1-4,-3 3-28,3 10-10,-2 6 5,-2 5-20,-3 2-63,-2-2-47,0-13-28,7-14-85,0-41-103</inkml:trace>
  <inkml:trace contextRef="#ctx0" brushRef="#br0" timeOffset="32486.8582">4586 9535 982,'-5'3'177,"-1"-1"-152,-10 9-23,1 11-2,-6 11 1,-1 5 5,-2 5 0,6 2-6,0-4 2,11-3 2,4-10-4,7-3-93,12-8-28,10-11 2,111-59-173</inkml:trace>
  <inkml:trace contextRef="#ctx0" brushRef="#br0" timeOffset="32652.8677">4956 9767 782,'-11'14'224,"3"-2"-169,-6 10-31,5-3-7,2-5-13,7-7-4,7 2-28,5 8 26,9 3-26,11 5-130,82 13-143</inkml:trace>
  <inkml:trace contextRef="#ctx0" brushRef="#br0" timeOffset="32816.877">5599 10018 770,'-2'6'265,"-6"11"-214,-4 15-33,-2 16-12,-8 18-6,0 7-9,6-8-75,13-5-61,16-11-53,63 39-54</inkml:trace>
  <inkml:trace contextRef="#ctx0" brushRef="#br0" timeOffset="33041.8899">6007 10842 19,'4'23'51,"-4"6"87,0 23 71,-12 6 43,-10 5-66,-6 2-24,-8-1-60,-1-5-35,7-14-16,6-10-24,9-13-18,4-3-9,6-8-107,5-2-98,11 4-136</inkml:trace>
  <inkml:trace contextRef="#ctx0" brushRef="#br0" timeOffset="34016.9457">6000 8977 654,'0'0'365,"0"0"-232,3 3-133,1 1 0,11 5-3,7 0 3,10 7 8,4 2 11,1 3-8,-4-1 5,-6 3 13,-4-1 19,-6 7-17,-1 6 1,-8 9 17,-5 13-5,-5 6-4,-4 9-8,-7-4-16,4-10 1,0-19-4,2-17-2,4-15 1,1-5 39,1-4 48,-5 0 3,-2-6-65,-5-5-37,0-7-13,-3-11 13,9-12 4,6-15-4,5-13-15,9-12 5,8 1-2,6 3 11,2 10 0,0 7 1,-2 11 1,-4 13-1,-4 9 0,-6 12 0,-5 3 1,-4 9-2,-2 3 1,-2 2-13,2 2 4,-2-2-12,2 0-6,7 1 0,2 3-5,4 0-64,3 0-69,-1 3-135,4-2-298</inkml:trace>
  <inkml:trace contextRef="#ctx0" brushRef="#br0" timeOffset="34654.9822">6655 9244 675,'-1'0'620,"1"-3"-454,-2-3-106,4 6-27,-1-1-9,4 1-4,8-4-19,14-4 0,16-9 5,11 1-5,7-3 0,-4 5-1,0 3 0,1-2 1,1 3 6,-2-6 5,1 4-4,-7 2-7,-5-3 0,-7 5 6,-11 4-6,-7 0 0,-9 0 0,-5 2 9,-3 2-1,-4-4 5,-2 4 65,-5-4 50,-1-2-69,-7-7-40,-7-4-19,-4-5 3,-5 0-3,-2-3 8,-1 3-9,1 1-12,0 1 0,0 1-1,5 6 5,4 4 8,11-1 1,4 8-1,9 0-25,4 2-6,7 4-8,11 3 25,20 3 14,15 1 0,5 2 0,-1 1 0,-8 5-1,-13-1-9,-13 4-2,-6 7 10,-8-1 2,-4 1 5,-9 3 1,-7 3 14,-14 5 23,-15 4-13,-13 9-13,-6-2-2,8-12-15,13-10-21,16-11-147,16 2-152,9 9-263</inkml:trace>
  <inkml:trace contextRef="#ctx0" brushRef="#br0" timeOffset="35563.0341">7607 8838 604,'-2'-9'378,"1"2"-195,-2-5-74,1 4-41,4 5 7,-2-1-8,3-1-35,3 2-23,9 0-9,4 2 0,5 1 0,1 4 0,2 7 0,-6 1 11,3 7-11,-3 6 6,-1 7 9,-4 8 3,4 5-3,-6 10 7,-2 4-10,1-3 2,-5-1-14,-2-10 1,-4-11 5,-2-13-6,-2-7 0,-1-8 7,2-4 19,-1-2 34,-1-3 45,-3-3-39,-4-9-54,-1-6-12,2-8-9,3-11 0,4-4 9,9-6-32,6-5-8,11-5 17,7 0 14,2 2 3,3 10 6,0 3-1,-1 10-8,-3 8-48,-8 11-57,0 8-45,-5 8-123,20 27-208</inkml:trace>
  <inkml:trace contextRef="#ctx0" brushRef="#br0" timeOffset="35766.0457">8363 8977 922,'8'3'221,"5"-3"-166,11 0-13,4-3 66,2-1 17,2-3-47,5-2-24,3-4-20,1 1-13,0-6-10,-9 4-10,-10 1-1,-7 6-54,-3-4-118,-6-38-182</inkml:trace>
  <inkml:trace contextRef="#ctx0" brushRef="#br0" timeOffset="35956.0566">8520 8696 1115,'-2'0'265,"1"2"-142,-3 2-121,1 10 7,-2 15-9,2 12 39,2 17-12,4 12-12,6 15-5,10 55-10,-3-93-37,19 38-209,95 19-227</inkml:trace>
  <inkml:trace contextRef="#ctx0" brushRef="#br0" timeOffset="36277.0749">9242 8767 1029,'-17'-21'267,"1"3"-101,-18-16-79,-2 3-27,0 7 8,1 7-22,5 4-13,6 5-30,6 15-3,4 3-16,-2 19-7,3 17-10,1 12 26,3 15-5,9 3 6,4-5-2,5-6 7,6-7 1,3-7 1,0-13-1,2-9 0,-1-13-15,5-12-15,0-14 15,4-19 14,2-16-6,0-18-29,-2-11-35,-7-5-95,16-166-148</inkml:trace>
  <inkml:trace contextRef="#ctx0" brushRef="#br0" timeOffset="36502.0878">9250 8029 1038,'0'3'135,"1"3"-135,2 1-59,1 8 25,1 15 34,0 12 33,4 16 24,1 17-20,-1 14-13,3 61 6,-2 30-4,-4 5-8,-4-140-5,4-2-13,-2-9-16,9 34-83,2-23-51,31 0-104</inkml:trace>
  <inkml:trace contextRef="#ctx0" brushRef="#br0" timeOffset="36890.11">9632 8634 919,'1'0'256,"-1"-2"-164,1 0-70,1 2 28,0 0 44,5 2-59,10 0 20,3 2-2,7 3-28,3 4-13,-8 10-6,-1 4 0,-9 11 3,-6 3 6,-9 13-15,-9 5 10,-9 6 7,-1-1-5,2-6-11,7-13-1,6-15-66,7-15-21,0-11 48,7-16 15,8-17 22,9-18-23,3-21 17,3-13 8,0-1 1,-8 4 1,2 9 19,2 9 9,-3 10 0,-1 13-11,1 10-10,-3 7-8,-3 10-1,-1 6-15,-5 4-66,-5 10-231,-26 49-46</inkml:trace>
  <inkml:trace contextRef="#ctx0" brushRef="#br0" timeOffset="37628.1522">5031 9757 521,'-3'-6'198,"2"4"-64,0-6-2,-4 8-42,2 3-54,-1-2 57,2 5-8,-6-2-31,-4 4-22,-1 2-23,-2 6-2,1-3 1,2 1-8,3-2 0,4-2-50,1 0-73,1-3-105,1-3-10,-2-21-131</inkml:trace>
  <inkml:trace contextRef="#ctx0" brushRef="#br0" timeOffset="37806.1624">4853 9616 947,'-16'9'112,"-2"1"-89,-18 10-7,-4 5-4,-10 1 0,7-4 15,5-5-6,7-3-6,9-10-15,11-4-36,4-4-135,11-45-599</inkml:trace>
  <inkml:trace contextRef="#ctx0" brushRef="#br0" timeOffset="37984.1726">4332 9685 896,'-15'0'202,"2"2"-121,-16 0-33,4 2-27,-1 2-10,-2 1-4,2 5-6,4 2-1,3 3-55,7 5-145,-3 6-55,2 21-357</inkml:trace>
  <inkml:trace contextRef="#ctx0" brushRef="#br0" timeOffset="38160.1827">4067 9899 1038,'-3'1'216,"-2"0"-146,-5 10-70,-2 7 0,-2 9 1,-5 12-1,4 6 0,0 7-37,9 5-79,6 5-55,6-1-22,33 65-77</inkml:trace>
  <inkml:trace contextRef="#ctx0" brushRef="#br0" timeOffset="38342.1931">4120 10738 474,'-1'11'102,"-1"5"-4,-2 10 8,-4 7-4,0 4-15,1-3-28,1 3-32,2-3-15,4 6-12,0 3-21,4-2-66,2-1-81,17 41-82</inkml:trace>
  <inkml:trace contextRef="#ctx0" brushRef="#br0" timeOffset="38530.2038">4463 11205 563,'-3'0'227,"3"4"-199,-3 2-17,-1 4 29,-9 10 62,-3 10-27,-4 10-43,-1 2-28,6 4-4,10-7-72,11-6-85,11-5-70,17-3 112,90 12-43</inkml:trace>
  <inkml:trace contextRef="#ctx0" brushRef="#br0" timeOffset="38702.2137">4882 11501 612,'-2'2'183,"2"1"-175,-2 7-7,-1 9 52,1 5 10,0 4-16,-4 1-16,1 3-11,4-7-20,2-3-17,8-11-149,7-11 10,59-61-128</inkml:trace>
  <inkml:trace contextRef="#ctx0" brushRef="#br0" timeOffset="38868.2232">5336 11403 1104,'-1'0'189,"1"2"-189,0-1-7,1 2-46,1 0 19,8 4-89,4-6 12,12-2-27,56-51-159</inkml:trace>
  <inkml:trace contextRef="#ctx0" brushRef="#br0" timeOffset="39009.2312">5738 11022 868,'-10'10'262,"-7"0"-163,-10 14-76,-3 7-8,3 2-15,6-3-38,14 19-251</inkml:trace>
  <inkml:trace contextRef="#ctx0" brushRef="#br0" timeOffset="42494.4306">10481 9681 294,'1'0'324,"-1"0"-179,0 0-82,-1 4-22,1-4 28,-3 2 42,3-2 10,-2 2-23,2-2-29,-1 2-29,-3 0-16,3 1-24,-4 5 3,-2 13-3,-9 11 9,-5 15-9,-7 9-186,-35 61-264</inkml:trace>
  <inkml:trace contextRef="#ctx0" brushRef="#br0" timeOffset="43319.4778">12584 8900 73,'-7'-9'559,"2"-2"-400,-8-6-18,2-2-24,2-1-3,0 1-17,-1-3 10,3-4-34,-3 1-28,-3 2-27,0-2 2,-2 4-20,-6 7-21,0 3 7,-6 5 11,-3 13-3,-7 8 3,-3 15 2,-1 11-6,-1 11 5,10 3 2,4 0-14,8 6-8,8 2 14,10 3-10,4 5 0,10-1-9,5 2 9,6 1 18,3-4 0,3-17-2,1-11 2,0-18 1,1-14 14,8-18-6,3-25-9,6-29-14,25-76-157,-6-47-85,-21-11-509</inkml:trace>
  <inkml:trace contextRef="#ctx0" brushRef="#br0" timeOffset="43619.4949">12605 7875 1066,'0'0'241,"-2"2"-193,2 0-48,-1 9-97,0 14 68,-1 13 29,-1 21 59,0 18-13,-6 66-5,2 29-5,8 14-11,3-70-14,4-6-2,-5-60 0,1 0 1,14 111-4,-10-109-6,1-8-58,12 46-68,5-21 6,4-21 16,5-22 35,5-30-42,9-27-13,8-30-97,113-176-131</inkml:trace>
  <inkml:trace contextRef="#ctx0" brushRef="#br0" timeOffset="44162.526">13195 8812 58,'14'-39'180,"-3"4"9,8-33-6,-8 10-42,-11 9 51,-7 12 18,-8 4-37,-2 3-53,-7 8-65,-1 6-37,-3 6-17,2 6-1,-4 9 0,1 9 2,1 10-2,3 5-1,2 10 0,7 2-8,2 12 7,6 6 1,3 4-5,4 1-2,1 0 8,4-12-13,5-5-8,4-16-18,3-13 39,3-10 0,8-20-1,5-15-5,7-17 4,1-18-26,-1-5-4,-6-5-8,-8 1 19,-10 12 21,-5 11 0,-9 18 40,-5 16 39,0 10-19,-3 4-33,5 4-27,-2 12-7,-3 13 7,-4 22 12,-2 17-11,-1 9 8,5 10-7,3 8 4,-6 52 4,10-97 8,-2 48-7,2-6 1,0-8-3,4-14 3,0-10 1,2-16-13,0-12 0,5-7-1,-5-7-6,2-10 7,0-2 9,2-2 3,2-14 9,7-3-5,7-19-16,7-21-93,5-17-111,53-152-99</inkml:trace>
  <inkml:trace contextRef="#ctx0" brushRef="#br0" timeOffset="44409.5401">13604 8553 1141,'0'0'270,"0"2"-195,2-2-68,-2 1-5,0-1 16,11 1-12,8 2 7,15-7 1,17-5 5,2-9 1,1-3-10,-10 2-8,-4 0 4,-7 8-6,-6 3-56,-6-2-98,16-2-160</inkml:trace>
  <inkml:trace contextRef="#ctx0" brushRef="#br0" timeOffset="44981.5728">13657 9129 859,'3'0'338,"-3"0"-223,0 0-88,3-3 9,0 3 72,12-4-33,5-3-15,12-6-7,5-4-11,-1-1 9,-6 5-8,-2-1-22,-7 6-3,-4 1 0,0 0-16,1 0-1,-3 2 10,-2 1-11,-2 2 1,-2 2 0,-3-1 10,1 1-10,-2-3-1,-2 3 0,0 0-1,1 0 1,-8 3 8,4-3-8,-3 0 0,3 1 11,0-1-11,0 0-1,0 2 0,0-2 0,0 3 0,0-3-5,0 0-2,0 0 7,0 0-7,3 0 2,1 0 6,2 1-2,-4 2-5,-2-3-7,1 1 8,-2 0-9,1 2-1,0 1 1,-2-4 1,2 0 13,0 0-11,0 0 11,0 0-13,-3 0-17,3 0-4,0 0-16,0 0-30,-1-4-33,-11-17-142</inkml:trace>
  <inkml:trace contextRef="#ctx0" brushRef="#br0" timeOffset="48830.793">14759 8345 810,'0'-4'461,"2"1"-346,5-6-70,8 5-34,4-3-5,13-1 1,5 4 11,4 4-6,0 2 3,-1 5-4,-4 7-4,-4 2-1,-5 6 0,-10 11-6,-3 5-6,-14 13 6,-16 13 13,-17 13 17,-24 11-30,-12 3-21,-5-4-39,3-13 14,18-18 23,15-19 23,16-16 7,16-15-7,6-6-13,3 0 4,9 0 9,7-4 12,13-1 6,14-6 6,5 0 18,1-4-23,-3 3 1,-4 2-1,-9-1-18,-2 0 8,-1-2-3,4-5-6,3-7-7,7-5-88,4-7-143,80-94-331</inkml:trace>
  <inkml:trace contextRef="#ctx0" brushRef="#br0" timeOffset="49056.8059">15402 8444 1181,'3'-3'224,"7"2"-163,6-9-43,12-2-18,9-7 11,9-3 13,5-1-6,2-2 0,-4 2-11,-7 8-7,-13 1-1,-8 8-17,-7 4-72,-7-2-96,-4 4-100,-4-4-40</inkml:trace>
  <inkml:trace contextRef="#ctx0" brushRef="#br0" timeOffset="49251.8171">15799 8273 127,'-3'4'308,"-1"6"-80,-10 5-74,-3 15 35,-9 9-28,-8 19-14,-9 7-50,-1 8-40,0 4-21,9-6-22,10-9-13,7-7-1,12-14-10,9-9-5,6-11-19,7-5-55,9-10 5,5-12 41,6-10-121,3-10-31,54-91-12</inkml:trace>
  <inkml:trace contextRef="#ctx0" brushRef="#br0" timeOffset="49460.829">15886 8451 569,'0'-2'241,"-2"2"-2,2 0-134,-1 5-105,-2 4 0,-6 14 91,-2 13 46,-2 12-47,-2 8-23,5 1-31,6-5-27,8-7-9,8-7-10,4-9 10,2-6 19,6-7-1,6-9-1,1-13-16,5-8-1,4-18-76,5-14-133,58-121-155</inkml:trace>
  <inkml:trace contextRef="#ctx0" brushRef="#br0" timeOffset="49970.8582">16327 8206 805,'5'0'141,"3"2"-110,3 0-19,0 4 32,0 0 31,3 4 9,-1 0 3,4 8-18,4 2-15,1 6-24,4 4 9,-1 5-6,-5 2-6,-4 2 4,-2-1-4,-6 2 3,-5 2-10,-7 1-5,-9 3 4,-7 4-2,-4-1-8,-3-3 9,7-12-18,7-14 12,9-10-6,2-10 9,4-4-5,1-10 31,3-11-41,8-20-11,6-17-8,4-14-8,1-10-9,4 0 13,-7 12 13,1 6 8,-4 12 1,4 9 0,-3 9 1,2 5 9,-3 11 5,-3 1 2,-5 11 7,-4 2-8,-3 4-9,-2 2-6,-2 2 1,0-1-1,0 2-12,3 1-60,4 2 15,5 4-29,1-1-52,7 0-163,16 6-342</inkml:trace>
  <inkml:trace contextRef="#ctx0" brushRef="#br0" timeOffset="50279.8759">17018 8444 1265,'0'10'180,"-2"-1"-154,2 9-25,0 1 7,2-1 8,-1-4-15,2-1 8,1-5-1,0-4-7,-2 0 5,-2-2-5,3-2 14,-6 0 24,3-2 20,-2-3-16,-2-4-43,2-8-171,0-59-403</inkml:trace>
  <inkml:trace contextRef="#ctx0" brushRef="#br0" timeOffset="50775.9042">17626 8228 857,'0'-8'279,"-3"2"-114,2-6-54,-2 4 6,-1-6-19,-4 4-29,-2 1-35,3-2-19,-2 2-14,-3 0-1,3 1 1,-3 6-2,-1 0-21,-3 4 11,-1 8 11,-2 8-6,-4 12 7,0 8-2,5 14 1,5 7-1,6 6-5,0 8 4,4-5 2,6-3-1,-1-11-12,6-10 2,5-13-4,-2-9 15,5-8 8,2-12-1,5-9 4,4-12-11,5-17-5,3-16-53,-5-15-62,0-11-30,-3-12-74,25-171-106</inkml:trace>
  <inkml:trace contextRef="#ctx0" brushRef="#br0" timeOffset="50992.9166">17781 7401 1050,'0'5'183,"-3"9"-183,-3 17 0,2 23 0,-5 18 57,-2 73 0,7 41-3,2-4-24,0-70-10,4-3-8,0-59 9,0-9-13,3-3-8,6 34-119,5-21-61,7-16-43,45-37-232</inkml:trace>
  <inkml:trace contextRef="#ctx0" brushRef="#br0" timeOffset="51434.9419">18101 8026 728,'5'-6'175,"-1"2"-92,7-4-41,-3 6 30,1 2 16,-1 6 31,8 4-4,-2 6-13,4-1-34,-2 7-31,0 2-4,-3 2-9,-2 6 3,-5 7 8,-3 4-16,-4 5 8,-5 1-1,-6 4-16,3-2 5,-2-2-3,0-6-6,0-12-6,5-10-9,2-11-33,1-8 42,-1-8 5,-1-7-5,1-15-60,3-13 48,4-12 0,4-8 6,6-1 4,5-3 1,2 4 1,6 5 9,4 8 0,-1 1-3,1 8 6,-4 7 5,-6 8 4,-2 5-9,-4 6-11,-2 7-1,-3 0 0,2 12-16,0 0-61,3 11-79,3 1-115,12 41-232</inkml:trace>
  <inkml:trace contextRef="#ctx0" brushRef="#br0" timeOffset="51820.964">18804 8205 1178,'0'1'163,"0"1"-163,0 4-20,0-2 20,0 7 43,1-4-17,2 3 4,-1-5-17,-1 1 8,1-6-7,-1 0 8,-1 0 38,3-8 47,4-5-5,4-9-76,3-9-26,-5-5 0,-2 9 0,-3 8 8,-5 9 10,-2 8 27,3 2-6,-3 1-11,3 3-28,-4 1-4,1 4 4,-3 3 1,0 3-1,-3-3 9,2 4-9,2-2-77,2-1-106,4 17-311</inkml:trace>
  <inkml:trace contextRef="#ctx0" brushRef="#br0" timeOffset="53245.0455">19745 7730 1144,'0'0'308,"0"0"-193,0 0-86,-1 0-14,1 2 52,-2 0 37,1 0-38,-1 0-66,1 0-6,-5 13 6,-8 11 6,-5 15 15,-11 20-14,-8 3 5,-4-1-10,0 0 8,-4-4-4,-1-1-6,2-1 6,1 2-4,8-8-1,12-8-1,7-5-12,13-9-5,4-2-5,8-6 2,8-2 20,2-4 11,9-8 2,12-7 1,8-9 8,10-12-1,9-9-15,7-3 0,3-5-5,-4 3 5,-8 6-5,-10 3 0,-17 9 0,-16 7 0,-10 7 0,-10 0 0,-1 3 23,-1 0 27,-1 3-10,0-3-10,1 0-8,1 1-10,-1-1 2,-1-1 0,0 1 9,-1-3 2,-3-3-5,-5-1-8,-6-5-11,-4-4-2,-6-3-2,-5 2 2,0-6 1,0 1 0,-2 3 0,9-3-1,7 3 1,4 5 0,6 6-1,3 1 1,4 6 8,1 1-9,-2-1-6,2 1-16,0 0-16,0-3-14,0 3-10,0 0 7,0-2-5,0 1-6,-3-2-54,2 3-24,1 6-359,-12 33-122</inkml:trace>
  <inkml:trace contextRef="#ctx0" brushRef="#br0" timeOffset="60455.4579">10970 11087 896,'-6'-6'339,"0"2"-110,-3-2-103,6 5-81,2 2-34,1-1-11,1 2 0,-1-4-23,0 1-31,4-2-54,-1 3-25,5 6-8,4 4-2,32 13-113</inkml:trace>
  <inkml:trace contextRef="#ctx0" brushRef="#br0" timeOffset="61180.4993">11182 10887 793,'-3'-6'214,"0"2"-26,-5-6-76,2 4-41,0-1 13,-1 3-35,-1-2 1,-5 4 19,1-5-42,-4 4 4,-4 3-10,-4 6-12,-2 2-8,-3 5 9,4 1-10,-1 12-1,2 7-9,-2 5 2,0 10-2,4 0 2,8 0-4,2-8-3,4-1 6,6 2-6,7 4 6,3 0-10,3 6 5,1-4 5,2 0 9,0-6-12,1-5 5,-1-6 7,3-3-21,-3-4 9,1-5-1,0-3-1,-2-8 2,-1-2 12,2-5 20,0-1-7,0-6 1,10-11-2,1-5-2,7-9-10,0-12-15,0-3-28,-2-3-62,-2-6-81,21-105-93</inkml:trace>
  <inkml:trace contextRef="#ctx0" brushRef="#br0" timeOffset="61526.5191">11204 10139 1018,'-10'-4'176,"7"1"-61,-6-4-65,7 10-50,1 1-3,0 9-33,-4 13 36,4 21 4,-1 26 25,5 64 11,4 32-14,4 15-8,-4-65-11,3 2-1,-6-72-4,5-4 4,-2-4-5,6 45 7,3-12-8,1-7 0,-1-5-15,1-16-29,-2-9 2,-4-11-34,-1-10-17,0-6-36,1-10-41,22-56 10</inkml:trace>
  <inkml:trace contextRef="#ctx0" brushRef="#br0" timeOffset="62075.5505">11554 10873 1003,'-4'-3'264,"3"2"-86,-2-1-103,3 4-54,0-1-21,0 2-21,-2 15-25,2 16 46,0 21 8,0 22 7,-3 6-1,0 5-4,2-6-2,-4-5-7,5-10-1,5-11 0,1-12 0,1-7-9,4-12 1,0-6 2,-5-9 6,2-7 0,5-11 6,-2-11 5,4-15 4,4-17-14,-3-8 6,-4-3-1,-1-5-6,-1-4-6,-2-2-1,1 1 5,-2 4 2,-1 14 0,-1 14 8,-5 19 14,-2 14 16,-1 4 7,2 4-18,-1 1-27,-1 0-16,3 3-12,-4 12 17,4 13 11,-3 16 15,0 15-3,1 2-3,1 3-3,2 6-5,1-5 1,1-2 8,0-6-9,6-8 8,0-7-9,3-9-17,2-11-43,5-3-81,2-11 9,52-48-123</inkml:trace>
  <inkml:trace contextRef="#ctx0" brushRef="#br0" timeOffset="62333.5653">12113 10951 1062,'0'0'284,"3"0"-211,-2-2-73,2 2-2,-3 2 2,7-2 37,3 6-7,13-6-1,12 0 2,11-9-8,14-7-4,8-10-10,-1-7-9,-3 6-19,-10 2-59,-15 10-47,-12 12-80,-17 9-149,-39 62-266</inkml:trace>
  <inkml:trace contextRef="#ctx0" brushRef="#br0" timeOffset="62601.5806">12298 11345 845,'0'0'284,"0"0"-251,0 3-33,7-2-36,-1 0 36,8 1 120,3-2 4,9-2-2,5 1-29,6-6-6,2-5-36,-3 2-17,-6 0-4,-6 0-24,-4 4 0,-3 2-6,1 4 1,-4 0-1,3 3-20,3 1-41,7 3-11,14-6-30,15-1-81,122-32-168</inkml:trace>
  <inkml:trace contextRef="#ctx0" brushRef="#br0" timeOffset="63148.6119">13633 11424 483,'-8'-2'1067,"4"2"-876,-2-2-167,3 6-24,0 14-33,-6 9 33,0 19 9,-3 12-1,5 8-3,8-1-5,5-6-7,13-11-8,9-10 4,12-12 11,9-8 10,6-14 1,5-7 7,1-8 0,-1-12-2,-5-3-1,-1-2-15,-10-1-25,-8 7-61,-9 5-73,-6 7-172,-15 8-308</inkml:trace>
  <inkml:trace contextRef="#ctx0" brushRef="#br0" timeOffset="63371.6247">13940 11573 1314,'-1'0'230,"1"0"-182,-4 8-48,2 15-2,-3 13 2,-2 19 26,-1 13 14,-1 3-1,3 2-24,4-5-15,2-5 1,1-2-1,2-6-21,1 1-55,4-2-65,1-14-41,25 0-278</inkml:trace>
  <inkml:trace contextRef="#ctx0" brushRef="#br0" timeOffset="63748.6462">14273 11654 1339,'2'-5'235,"3"5"-137,6-4-92,8 3 16,6-3 13,6-1-17,3-2-3,1-3 3,1 1-18,2-4-18,-1-2-62,0-1-71,-8-1-34,-10 4-88,-10 2 44,-9 7-37,-10 5 154,-6 6 112,-7 1 148,-1 7 29,-3 7 32,-1 1-56,1 13-17,-1 3 10,-2 16-64,0 12-20,-1 3 4,0 2-20,-1-1-31,11-7-3,3-12-4,7-9-8,10-11-11,5-9-110,8-8-104,9-12-57,11-15 109,66-95-181</inkml:trace>
  <inkml:trace contextRef="#ctx0" brushRef="#br0" timeOffset="64312.6785">14503 11919 856,'-2'1'325,"2"4"-298,0 4-27,3 8 0,2 7 36,-1 7 38,5 5 10,0 1-47,2-4-13,4-3-23,5-8-1,9-15 0,7-13-31,14-17 25,10-16-24,9-18-39,3-6-96,-4-11-23,-14-7 7,-11-2 53,-17 9 128,-15 15 59,-11 17 121,-6 14-32,-5 10-53,-5 6 20,3 4 23,-1 5-4,1 3-22,-1 3-34,4 8-43,-3 9-20,-5 11-14,-3 19 0,-2 7 6,-2 6 5,7-5-12,6-14 0,8-7-27,8-18-12,8-9-28,12-7 50,9-13 17,10-12-6,8-15-61,-4-1 19,-11 1 22,-12 10 26,-13 13 10,-10 11 13,-5 6-22,1 3 7,-8 10 25,-7 13 28,-8 18-10,-7 8-25,6-4-21,9-10-5,14-3-15,8-7 15,9 3 14,6-5-13,3-4 0,3-4-1,2-8-12,-3-4-22,5-5-50,-1-8-212,43-35-16</inkml:trace>
  <inkml:trace contextRef="#ctx0" brushRef="#br0" timeOffset="64620.6961">15337 12199 817,'-2'15'288,"1"3"-136,-2 11-62,6-9-39,7-2-18,1-13 34,8-3 11,5-9-3,4-11-22,2-4-16,-3-11-16,-5 1 2,-11-1-8,-5 4 0,-3 0 1,-8 2-2,-3 5-7,-6 4 34,0 8 1,-3 6-12,-2 4 7,2 2-7,-2 6-12,2 2-7,2 0-4,-4 3-7,8-3 0,-2-2-41,5-1-73,-5-4-75,2-9-66,-29-25-255</inkml:trace>
  <inkml:trace contextRef="#ctx0" brushRef="#br0" timeOffset="65092.7231">13454 11203 1055,'-3'-3'234,"6"3"-136,-2-4-98,8 4-45,9-3 45,18-1 75,25-4 30,77-9-3,47-7 6,17-8-32,-59 11-35,10-21 2,-13-10 10,-7 3-10,2 14-31,-12 3-4,-19 3-7,-69 23 0,-8 2 1,-8-2-2,20 2 0,-19-3-23,-12 7-31,-8 0 8,-5-3 34,-8-6-15,-9-9-188,-14-4-243,-121-76-374</inkml:trace>
  <inkml:trace contextRef="#ctx0" brushRef="#br0" timeOffset="65342.7374">14446 9864 1484,'-1'0'276,"1"1"-269,0 4-7,4 12-55,-1 8 15,3 19 40,3 18 19,-3 17 20,3 63-25,-6 18 8,-3-7-2,0-105-16,0-6-4,3-1-99,3 37-138,25 75-234</inkml:trace>
  <inkml:trace contextRef="#ctx0" brushRef="#br0" timeOffset="66277.7909">16895 9925 990,'-2'-13'297,"-4"0"-96,0-16-97,0 1-43,-2-2 1,-2-1-13,-6 1-40,-2 1-9,-3 9-37,-6 9 23,-5 5 14,-1 10 11,5 7-4,-2 7-6,2 5-1,4 7 0,2 11 0,7 7 0,0 8-6,8 7-3,5 0 2,5 1 6,9-5-14,0-10 14,7-12-21,2-11 1,5-8 21,4-13 20,8-12-1,4-20-19,3-14-9,5-19-77,-2-12-38,0-12-83,12-61-27,-17-78-603</inkml:trace>
  <inkml:trace contextRef="#ctx0" brushRef="#br0" timeOffset="66503.8038">17055 9071 1113,'0'2'159,"-1"6"-159,-1 11 0,-5 17 0,0 22 54,-5 23-3,-6 64-6,16-92-15,-5 54-10,1 0-11,1-7-2,4-2-6,2-3 12,5-8-13,2-6-48,9-8-38,2-7-107,13-21-52,85-18-86</inkml:trace>
  <inkml:trace contextRef="#ctx0" brushRef="#br0" timeOffset="67007.8326">17567 9822 728,'2'-29'196,"-2"-1"-32,5-27-25,-10 6 4,-1 2 2,-3 9-56,-7 6-41,-3 4-8,0 12-19,4 7-20,-3 7 11,3 12-3,-6 6-9,1 15-1,-2 12 1,3 7 0,2 8 0,6 1 0,7 2-6,0-5 6,6-2 1,4-9-1,3-13-42,9-10-5,5-16 34,10-11 12,9-21 1,6-17-32,-6-10 8,-6-9 17,-8-3 7,-15 8 2,-8 10 14,-7 12 22,-5 14 14,-2 11 14,3 6-18,1 6-13,2 6-35,-4 7-7,0 26 7,-5 15 3,-6 27 22,0 59 11,11-87-19,-6 45-16,1-5 12,4-15-7,5-17-6,6-16-21,7-17-9,6-10 3,7-9 6,7-6 0,1-9-56,-1-4-67,1-7-120,21-44-231</inkml:trace>
  <inkml:trace contextRef="#ctx0" brushRef="#br0" timeOffset="67442.8575">16117 11194 220,'0'0'858,"0"-1"-684,0 1-123,3-3-45,0 2-6,-1-1 0,9 2 1,8 0 44,18-4 62,17-2-8,16-8-15,61-19-32,33-16-19,46-22 0,-44 16 42,1 4-24,15 1-19,11 5-5,-21 5-18,-17-1 0,-11 7-2,-26 11 4,-21 0-4,-60 14-7,-13 2-5,-1 3-28,14-4-30,-20 6-28,-14 0-38,-15 1-75,-80-6-444</inkml:trace>
  <inkml:trace contextRef="#ctx0" brushRef="#br0" timeOffset="69115.9532">16392 11838 724,'0'0'303,"1"4"-196,2 3-86,4 4 7,5 12 77,8 6 26,-2 4-31,4 1-29,-2-4-26,2-4-11,-4-5-10,-2 2-7,-2-5-7,-7-5-4,-1-1 3,-3-9-7,-3-3 10,2 0 10,0-3-5,1-5 14,3-13 47,2-20-66,6-18-10,-1-19-4,0-15 1,5-58-41,-9-5 16,-6 110-2,-3 2 22,3-29 6,-3 21 18,0 17 22,-3 22-2,3 9-19,3 1-19,-3 3-21,7-3-21,1 3 21,11 0 21,12 0 1,16-4 11,11 1-3,9 2 4,2-1-6,2 2-6,0-2-1,-1 2 0,2 0 8,2 2-8,2-2 2,-1 0-1,-4-6 5,5-4-5,2-9 1,46-14 5,-84 23-6,35-14 0,-13 8 10,-13-1-5,-14 10-5,-10 4 0,-8-1 0,3-2 1,-8 0-1,-1 2 5,-2 1-6,-7 0 0,-2 3-33,-2 2-51,-7-2-141,-58 10-484</inkml:trace>
  <inkml:trace contextRef="#ctx0" brushRef="#br0" timeOffset="70086.0087">16930 11665 1162,'0'-2'300,"3"0"-159,0-4-75,3-1-45,5-2-15,6-4-5,9-3-1,4 6 0,-1 5-9,4 5 1,-5 8-2,-2 5-2,-5 7 12,-3 7 8,-3 3 16,-4 5 3,-3 3 1,-3 2-10,-4 2-7,-5-3-1,1-1 4,-2-3 1,-3-1-9,-2-4 0,-2-5-6,3-9 0,2-6 13,1-6-1,2-4 25,-2-4-5,-3-10-32,3-9-8,4-18-40,5-8 48,12-18 2,3 1 8,9 5-1,0 7 5,0 12-8,1 5 3,-6 9 4,-2 5-5,-6 11-7,-5 2-1,-3 8-1,-1 2-15,4 0 10,0 4-15,0 0-38,5 6-41,-1-1-91,0 1-103,14 21-203</inkml:trace>
  <inkml:trace contextRef="#ctx0" brushRef="#br0" timeOffset="70439.0289">17641 11506 1214,'2'0'246,"-2"0"-175,0 0-71,2 4-23,-2 4-20,2 6 29,3 2 14,-2 9 30,-3 2-6,-1 5 2,-7 1-5,2-2-12,-4-1-9,-3-1 7,0-9-7,0-1 1,5-9 0,-1-2-1,8-5 0,2-3-5,4-4-34,1 4 33,6-4 6,10 3 59,5-1 13,6 1-27,0-2-14,-1 0-14,-7-4-17,-2 4 3,-9-3-3,-1 2-111,-1 2-201,2 2-299</inkml:trace>
  <inkml:trace contextRef="#ctx0" brushRef="#br0" timeOffset="70659.0415">17985 11897 1158,'1'0'348,"5"-3"-265,9-1-58,0-3-10,12-6 23,4-2 8,1-4 23,4 3-42,-3 2-21,-5 5 5,-7 6-11,-9 2-8,-5 1-70,-6 0-52,-5 1-55,-2-2-121,-22-21-665</inkml:trace>
  <inkml:trace contextRef="#ctx0" brushRef="#br0" timeOffset="70858.0529">18100 11581 1174,'0'2'264,"0"5"-234,1 3-29,-1 12-1,0 17 50,0 9 32,-1 10-13,-2 5-48,1 1 3,-2-4-13,1-8-11,3-9-6,2-9-53,2-11-89,2-7-193,12-35-382</inkml:trace>
  <inkml:trace contextRef="#ctx0" brushRef="#br0" timeOffset="71138.0689">18361 11636 1267,'2'-1'219,"12"-2"-176,1-7-34,15 2-9,8 3 6,8 2 45,4 6 2,-2 2-10,-3 6 8,-8 6-18,-6 6-3,-5 1 3,-4 5-22,-2 2-1,-4 3 5,-1 8-9,-6 10-4,-4 3-2,-7 0-29,-2 3-43,-6-13-52,3-10-29,-2-10-105,0-14-17,-3-48-304</inkml:trace>
  <inkml:trace contextRef="#ctx0" brushRef="#br0" timeOffset="71385.083">18827 11591 1311,'0'0'271,"0"2"-191,-2-2-52,1 2-20,-1-1-7,-1 2 23,0 4-1,-5 12 17,-8 10-16,-6 12 11,-5 6-19,-9 8-5,0 4-4,-1 0 4,3-7-11,4-3-7,6-9-46,10-9-58,4-9-112,9-12-118,18-42-376</inkml:trace>
  <inkml:trace contextRef="#ctx0" brushRef="#br0" timeOffset="71744.1035">19087 11270 1358,'6'-3'211,"-3"1"-154,7 1-43,1 2-4,-2 4 4,3 6 28,3 4 21,-1 4-21,2 2-42,-5 3-11,-5-1 1,-6 3-5,-6 0-3,-11 6 18,-10 2-31,-3 0-38,3-8 37,7-14 32,12-4 1,7-8 27,2 0-22,4 0 2,2 0 23,9 0 10,5 2 4,7 2-12,0-4-18,6 0-15,-3 0 12,2 0-12,-6-4-34,-5 2-95,-7 2-165,-18 2-275</inkml:trace>
  <inkml:trace contextRef="#ctx0" brushRef="#br0" timeOffset="72709.1587">17587 11539 950,'0'0'279,"0"-3"-142,0 2-106,4 1-31,-2-3 0,2-1 38,-1 4 11,4-7-20,2 4-14,2-3-6,1 0 6,-2 4-2,-1 1 4,0 2-8,-1 1 7,2 2 5,2 2-10,-1 2-11,-1 4-1,0 2 1,2 2-1,-4-1 1,-2 4 12,-6-1-12,0 4 15,-2 7-3,-5-1 7,-5 7-5,-3-1 2,-3 3-5,-3-4-5,2-6 1,4-7-1,3-9-4,2-2 6,6-5-7,1-2 9,3-2-9,0-2-1,3 2-9,0-4-6,1 1-45,3 0 60,0-1 21,7-2 18,5-4 2,8-4-7,3 0 1,2-3-22,-5 4-4,-5 1-1,-3 5-7,-6 4 0,-4-1-1,-3 1-8,-4 2-70,-1-1-74,4 0-70,-1-2-88,23-26-408</inkml:trace>
  <inkml:trace contextRef="#ctx0" brushRef="#br0" timeOffset="73224.1882">18041 11242 621,'0'0'471,"0"0"-322,0-4-64,2 1-25,1 0 2,2-3-23,1-4-39,2-1-3,5 2-5,-1 2 7,1 1-4,2 2 5,-1-2 27,-1 6 13,7-2 28,7 1 10,3-5-3,7-2-20,4 0 1,-2-6-20,2-2-8,0 1-8,-2-1-13,3-1 4,-6 2-10,0 0 5,-3 1-4,-5 6 7,-7 1-8,-4 7-1,-4 0-1,-8 4-9,-2-1 4,-3 0-2,0-2-31,1 3-22,4 2-44,-2-2-86,7 19-271</inkml:trace>
  <inkml:trace contextRef="#ctx0" brushRef="#br0" timeOffset="77032.406">6427 14474 195,'-3'0'57,"-1"1"-53,-4 5-4,-23 16-135</inkml:trace>
  <inkml:trace contextRef="#ctx0" brushRef="#br0" timeOffset="78570.494">9348 14607 1064,'-3'-10'232,"0"2"-56,0-4-56,-1 4-27,4 10-21,-3-2-35,3 4-37,0 2-32,3 10 8,1 18 24,-1 21 15,5 17 8,6 12-8,2 4 12,7 11-20,3-2 4,0-1-10,3-2-1,-2-13-1,3-16-6,4-14 7,0-22 1,2-19 8,7-24-7,8-29-1,4-28-1,35-78-9,-16-39-9,-29-25 2,-34 75-1,-7 13 1,-7 18 4,0 71 12,0 8 0,-2 10 23,-1-19 35,-1 18-7,3 14-4,2 5-47,2 1-27,0 8-9,5 17 35,-2 15 1,2 24 31,0 17-7,0 7 0,-3-5-4,2 0-10,0-10 8,1 0 8,0-12-19,5-4-1,-2-4-5,6-8-1,1-10 1,2-3-1,-3-12-44,4-2-56,1-8-34,10-10 47,7-13-207,75-118-626</inkml:trace>
  <inkml:trace contextRef="#ctx0" brushRef="#br0" timeOffset="78870.5112">10670 14571 1599,'0'0'272,"0"0"-272,-7-2-11,11 4-43,-4-2 36,3 4-16,10 0 34,9 0 43,16-1 32,14-4-16,8-7-19,8-7-23,2-2-1,-1-4 4,-1 1-13,-10 6-5,-10 4-2,-13 1-14,-13 6-47,-8 3-38,-6-2-51,-3 0-57,-10-10-144</inkml:trace>
  <inkml:trace contextRef="#ctx0" brushRef="#br0" timeOffset="79169.5283">10677 15174 1468,'2'0'282,"2"0"-282,7 0-88,10-3 80,7-2 8,9-2 59,9-6 17,2-1-10,9-3-7,5-1-14,6-4 6,5 5-24,-5-5-11,-8 5-5,-10 5-10,-10 4 5,-9 4-6,-8 6 0,-6 0 0,-3-1-9,-4 3-72,-8-1-59,-4 4-71,-1 4-95,-30 16-239</inkml:trace>
  <inkml:trace contextRef="#ctx0" brushRef="#br0" timeOffset="80402.5988">12463 13781 1127,'-12'-7'201,"6"4"-111,-14-4-54,4 5-14,-3-1-8,1 2-5,-3-2 22,5 0 1,3 3-1,0 0-14,2 0-8,7 3-3,-4 0-6,0 1 6,-4 5-5,2 5 5,-2 1-5,-6 5 0,6 2-1,-3 2 1,3 0 1,3 2-2,2 3-1,2 1-8,2 4 1,0 3-1,6 7 8,-1 2-5,2 1 6,4-1 0,2-5 0,0 2 14,1-1-2,1 7 0,-1 8 30,-1 4-11,0 6-13,1-1-3,1-1 2,0-5-4,-2-4 5,2-1 6,-2-6 8,0 4-13,6 2 1,-4 1-7,4 0-2,-4 0-4,1-4 4,-1 4-2,-1 3-9,1 0 6,-5 2 0,3-2 0,-6 0-6,-2-5 1,-2 0 16,-2-6 3,-1-1-11,-2-3 6,-1 1-3,0-3-6,-4-6-6,1-1 1,-2-9 1,-4-2 10,1-3-6,-8-2 6,1 0 1,-8-4 4,-2 0-5,-2-5-2,-3-5-1,-1-4-3,-1-3-6,-4-9-25,1-9-24,1 1-28,4-5-46,7 3-22,8 5-52,-7-28-152</inkml:trace>
  <inkml:trace contextRef="#ctx0" brushRef="#br0" timeOffset="81033.6349">12745 16068 982,'0'1'313,"3"-1"-226,-3 2-87,0 3-22,0 6 22,2 11 9,0 4 9,4 1-11,3 1-7,3-2 0,2-2 1,2-2 20,1-7 0,1-1 9,2-6 15,3-7-3,3-4-8,2-10-14,3-9-2,1-5 16,-6-9-11,-2-5-7,-10-1-2,-1 1-4,-10-4 8,-12 1-3,-6-1-15,-10 1 15,-6 6 42,-9 11-51,-1 14-5,-3 13 34,3 10-25,3 7 1,7 5-11,10 0-20,3 4-101,12 6-71,3 3-93,24 44-167</inkml:trace>
  <inkml:trace contextRef="#ctx0" brushRef="#br0" timeOffset="81693.6726">12762 13789 1353,'0'-2'223,"7"0"-152,8-6-61,10 2-4,11-1-4,9-5-1,2-2 0,6-2 0,-1 4 0,-3 2 0,-8 7-1,-11 3-1,-5 3-15,-10 7-17,-6 2-32,-5 2 27,-5 5 38,-4 7 31,-5 8-8,-10 11 7,-8 15 3,-8 7-11,-8 14-8,-1-7-1,-1-3-5,2-7-8,5-11 1,5-12 7,7-8-8,6-15-48,8-10-15,3-12-102,4-12-144,-4-69-379</inkml:trace>
  <inkml:trace contextRef="#ctx0" brushRef="#br0" timeOffset="81965.6882">12748 13815 222,'0'-1'964,"0"1"-776,4 0-173,2 2-9,5 8-6,1 4 33,2 8 13,0 7-1,-2 10-1,3 8-10,-6 6 7,-7 10-5,-7 8-6,-7 0 1,-9-2-10,-2-2 0,-1-2-12,7-8 0,0-12-9,9-4-57,3-13-55,4-11-125,5-10-51,2-8 21,32-54 72</inkml:trace>
  <inkml:trace contextRef="#ctx0" brushRef="#br0" timeOffset="82182.7006">12873 14307 478,'2'-8'307,"2"4"-112,0-6-45,7 10-75,0 6 62,4 3 17,4 5-47,3 8-22,2 3 7,2 7-19,1-1-22,0 3-18,2-2-3,1-2-12,-2-4-12,-1-4-6,-4-4 0,-4-4-2,-1-3-70,-2-3-39,-5-3-22,-1-3-89,13-23-155</inkml:trace>
  <inkml:trace contextRef="#ctx0" brushRef="#br0" timeOffset="83654.7848">13996 15552 723,'-3'-7'632,"1"2"-397,-2-3-83,2 8-86,1 3-66,-1 0-25,1 5-14,-1 11 39,-1 11 3,3 19 13,0 10-1,5 3-9,-1-8-5,6-13-1,1-8-15,8-6 5,-1-5 1,6-5 9,6-5 15,7-8 7,12-14 8,5-9-1,9-14-29,2-12-63,-9-3-33,-9-6-47,-11 2-28,-15 0-102,-30-75-607</inkml:trace>
  <inkml:trace contextRef="#ctx0" brushRef="#br0" timeOffset="83870.7972">14266 15450 1148,'-2'2'307,"2"0"-245,0 9-62,0 8 0,0 17 6,-4 18 70,-1 16-16,0 5-22,-2-1-20,2-5-3,4-8-6,1-5-9,5-7-8,2-8-70,5-5-66,4-12-85,32-15-230</inkml:trace>
  <inkml:trace contextRef="#ctx0" brushRef="#br0" timeOffset="84263.8196">14620 15380 1503,'1'-3'236,"-1"3"-109,7-8-106,7 3-19,9-1 4,12-4-6,7 0 0,2-2 1,5 0 0,2-1-1,0 2-51,-3 0-12,-10-4-48,-6 3-27,-10-6-138,-10 3-45,-9 7-243,-11 7 347,-11 7 217,-6 12 216,-11 7 40,-7 2-35,-3 7-4,-4 14-26,-2 7-41,4 9-50,4 11-23,9-2-19,10-9-22,13-18-22,5-7-14,8-16-21,8-7-45,0-5-77,3-7-80,9-4 29,1-12 70,67-62-236</inkml:trace>
  <inkml:trace contextRef="#ctx0" brushRef="#br0" timeOffset="84456.8307">14934 15540 826,'-3'2'255,"3"4"-156,-4 15-30,-1 9 37,-2 13-5,1 8 14,1 0-58,8-6-4,6-10-50,6-4-3,9-9-5,3-6 5,4-8 11,6-8-11,2-8-62,7-14-92,5-8-387,83-82-229</inkml:trace>
  <inkml:trace contextRef="#ctx0" brushRef="#br0" timeOffset="84884.8552">15574 15025 1515,'-13'0'215,"5"4"-133,-19 7-65,4 11-16,-2 13-1,1 13 0,5 4-6,9 3-7,7 2-1,7-2 8,4-3 5,2-6 0,7-7-14,0-9-16,3-13-73,8-13 67,7-18-23,6-17-33,3-17-50,-4-4-5,-10 1 130,-12 18 18,-12 15 186,-9 13-24,-5 6-57,-7 9-50,-4 3-22,-8 15 6,-6 7-9,2 14 0,2 2 0,13 2-19,5-2-11,8 0-4,6 0 4,8-3 0,0 0-1,9-13-11,4-7-27,6-9-105,6-7-2,4-12-52,78-43-255</inkml:trace>
  <inkml:trace contextRef="#ctx0" brushRef="#br0" timeOffset="85191.8727">16002 15793 1032,'1'14'237,"1"-1"-108,4 15-70,3-1-44,8-9-15,4-2 26,5-12 5,4-10 34,6-11-23,-5-9-17,-4-4 14,-7-3-7,-12 0 8,-12 0 25,-5-1-5,-10 7-15,-5 11 28,-6 6-20,-6 10-1,-1 14-17,-1 1-1,4 9-19,4 4-4,3-5-11,8-5 0,2-1-33,1-4-47,-2-3-76,-4-3-40,-5-7-128,-71-43-492</inkml:trace>
  <inkml:trace contextRef="#ctx0" brushRef="#br0" timeOffset="85688.9011">14088 14880 1227,'-5'-4'244,"3"-1"-121,-6-1-76,5 2-2,1-2 15,2 5 34,2 1-35,1-4-59,0 4-23,2-2 12,12-1 11,13-6 44,27-7 29,74-29-11,62-33-14,36-6-21,-61 26-19,-12 16-7,-21 4-1,-18 15 0,-16 9 12,-62 11-5,-7 0-6,-2 1 4,21 1-5,-18-2-7,-17 3-40,-9 0-29,-8 3 11,-8-6 7,-7-4-49,-12-5-173,-12-12-231,-105-62-335</inkml:trace>
  <inkml:trace contextRef="#ctx0" brushRef="#br0" timeOffset="85920.9144">14776 13419 976,'-6'0'718,"6"1"-672,4 10-46,2 13-13,5 18-1,0 15 14,0 17 26,-3 16 2,-4 63-13,-6 26 2,-2-4-5,4-130-12,3-5 0,5-6-82,11 33-145,72 48-101</inkml:trace>
  <inkml:trace contextRef="#ctx0" brushRef="#br0" timeOffset="87829.0236">16766 13580 982,'0'-3'315,"6"2"-201,6-5-77,13-5-14,16-4 31,8 3 39,7 1-29,0 10 10,-3 5-25,-8 7-32,-12 2-17,-9 8-17,-9 3 16,-6 8 1,-12 8 31,-14 14-5,-15 10-1,-10 9-13,-9 1-11,4-7-1,4-15 9,12-21-8,15-12 5,8-12-4,7-4-1,1-3-1,2-3-11,3 2-25,4-3-16,11 2 52,7-6 55,10 0-20,9-6-11,3-5-9,2-3-9,-9 1 3,1-3-9,-9 2-36,-3 3-75,-2-3-85,-5-1-92,36-44-218</inkml:trace>
  <inkml:trace contextRef="#ctx0" brushRef="#br0" timeOffset="88062.0369">17479 13465 1512,'1'2'291,"2"-2"-290,2 0-1,3 2 0,9 0 3,8 2 41,14-3-1,5 2-17,3-3-11,-3-3-5,-4 3-10,-6-1-29,-12 1-50,-2 0-61,-8-2-92,-3-2-110,-13-20-238</inkml:trace>
  <inkml:trace contextRef="#ctx0" brushRef="#br0" timeOffset="88459.0596">17751 13438 679,'-7'4'255,"-3"0"-68,-6 5-37,2 7-75,-2 4 5,-1 10 28,-2 10-20,-3 9-8,-8 10-26,-1 4-18,0 8-9,-2-3-14,4-4-2,9-6-10,9-9-1,0-16-1,11-15-74,7-8-82,6-10-73,9-13 169,15-17-1,7-20-134,3-14-103,-2-1 148,-7 10 151,-11 22 111,-14 15-10,-7 14-25,-6 14-23,-3 2 94,0 14 40,-1 7-49,1 6-9,1 4-42,2 0-19,5-7-17,5-4-17,3-3-13,5-6-7,4-6-14,0-6 1,4-7 14,0-11-15,0-6-12,5-13-61,-5-11-76,4-9-92,31-94-244</inkml:trace>
  <inkml:trace contextRef="#ctx0" brushRef="#br0" timeOffset="88963.0884">18121 13424 1179,'0'-2'255,"1"0"-162,2-2-60,4 2-10,-3 2 8,5 5-16,4 4 29,6 5 11,2 8-1,4 1-31,-2 4 4,-2 3 0,0 3-15,-6 3-12,-4 0 1,-2 6 16,-7 2 1,-2-2-5,-4 6 2,-4-4-9,-2 3-4,2-5-1,-2-3 0,0-8 1,0-7-2,3-8 0,1-9 1,-1-7 14,-1-11-3,1-8-12,0-17-54,6-13 29,9-14 23,7-4 2,7 1 2,6 5 10,0 7-2,-1 9 5,0 6 11,-11 4-10,6 8 1,-7 0-8,-1 5-3,0 4-6,-4 4 0,0 2 0,-4 5-28,-2 1-48,10 0-37,-2 2-14,-1 4-61,5 0-97,13-4-259</inkml:trace>
  <inkml:trace contextRef="#ctx0" brushRef="#br0" timeOffset="89213.1027">18778 13606 1288,'0'0'321,"0"1"-212,0 2-41,0 1-10,0 4-31,2 5 17,1 7-7,0 0-20,0 2-2,3-5-8,-4-6 2,-1-7-8,-1-3 6,-1-2 16,-4-2 7,-1-2-30,-5-12-119,-27-71-244</inkml:trace>
  <inkml:trace contextRef="#ctx0" brushRef="#br0" timeOffset="90102.1536">19288 13342 1183,'0'0'346,"0"0"-184,0 0-81,0 0-10,0 0-22,0 0-20,3 3-17,1 0-12,3 1 0,-1 5 8,2 5-8,-2 1-16,-2 5 16,-10 8 15,-6 10 25,-12 10-1,-12 11-3,-5 6-15,-3 1-19,8-5 4,10-6-6,5-4 2,8-7-2,7-8 0,4-7-12,6-9-38,4-8-5,8-6 55,11-4 28,10-6-5,9-6-5,7-2-8,5-6-4,-9 3 6,-2-4 6,-8 5-4,-2 2-5,-6 2-3,-5 5-5,-3-2 5,-2 0-5,-1-1 16,1 0-10,1-6 10,-1 3 4,-6 0 4,-2-2 8,-6 6 3,-3 2 14,-8 0 8,-3-4-41,0-4-16,-7-5-1,-7-2 21,0-6-6,-4-3-3,1-1 0,0 0-3,-1 0-8,1 1-1,5 7-10,-1 1 3,1 4-4,0 6 2,-2 4 3,4 1 0,-1 4 0,8 2 6,0 2-1,5 0-17,3 0-44,2-2-25,4 3-25,4 6 4,3 6-3,8-1-71,6 8-68,55 13-281</inkml:trace>
  <inkml:trace contextRef="#ctx0" brushRef="#br0" timeOffset="90734.1897">19551 13126 1053,'0'0'345,"0"-1"-159,-1-4-36,-1 0-42,-1-4-12,0 0-4,-1 3-23,1 2-23,0 2-16,2 2-16,-1 4-14,2-2-26,-2 0 20,0 2 5,-3 13 1,-8 3 15,-1 10-8,-6 3 2,0 0 0,0-2 0,-3-2-9,3 0 1,-4-6 0,5 2 11,1-5-11,1-1-1,9-1-1,-1-4 0,5-2-14,4 2-25,4-2-31,0 2-35,7 2-89,2-1-99,27 8-247</inkml:trace>
  <inkml:trace contextRef="#ctx0" brushRef="#br0" timeOffset="91366.2259">20122 13506 770,'1'0'618,"-1"0"-506,4 1-112,-2 5-7,1 1-11,0 1-12,-2-1 30,-1 0 26,0-5 11,0 0 28,0-2 16,0 0 12,-1 0 4,1-2-23,0 0-20,1 2-24,1-4-8,-1 1 2,-1-2 9,0 3-9,-1 2-19,-1 0-5,1 2-36,-1 3 10,1-4-14,-1 7-52,-3 3 19,-2 10-148,3 33-381</inkml:trace>
  <inkml:trace contextRef="#ctx0" brushRef="#br0" timeOffset="91793.2503">20798 13476 1134,'-1'-11'312,"-2"1"-113,-3-7-106,-7 5-93,-1 2 0,-4 0-1,-5 5 1,-4 1 3,0 4 4,2 4 5,4 4-6,1 3-6,5 7-1,-4 9 0,3 11-4,4 9 4,-1 13 2,3 7-2,4 8 2,2-5-2,1-7-1,4-17 2,4-12-14,1-16-26,3-14 40,9-12 12,5-22 15,16-26-27,5-21-39,33-66-91,-7-20-95,-18-23-51</inkml:trace>
  <inkml:trace contextRef="#ctx0" brushRef="#br0" timeOffset="92002.2622">20821 12758 917,'-3'3'163,"3"9"-119,-7 12-34,5 17 53,0 21 24,0 13-7,6 16-35,2 58-2,-3 10-4,-3-113-7,-3-1-25,2 38-5,-2-13-2,3-15-2,0-17-68,3-14-100,3-17-127,30-43 152</inkml:trace>
  <inkml:trace contextRef="#ctx0" brushRef="#br0" timeOffset="92408.2855">21140 13383 1157,'5'0'198,"4"-3"-146,7 2-28,-1 2 3,2 6-4,3 9 1,1 5 34,3 10 1,-1 11-35,-3 3-8,-4 8 2,-6 0 26,-7 2-23,-6 0-20,-10-7 11,-4 1 5,-2-7-4,-1-5-13,-1-11-25,5-9-10,7-15 19,3-20 14,3-13-41,6-16 43,8-20 1,9-11 16,10-5 4,6 2 10,1 8-7,-1 8-12,-1 9-12,0 11 0,-1 7 1,1 10-1,-5 11 0,-9 7 0,-5 10-6,-11 0-15,-9 10-81,-8 2-15,-8 11 54,-13 4-155,-107 65-244</inkml:trace>
  <inkml:trace contextRef="#ctx0" brushRef="#br0" timeOffset="93145.3276">17041 15170 1102,'4'-10'191,"3"2"-85,10-10-70,11 1-21,11-3 33,12 0 36,1 9-21,3 6-6,2 6-24,7 7 15,9-1 9,46 9-19,26-12 2,33-14-13,-35-7-6,23-8 39,17-7-1,24-7-19,16 7-14,-25 7-13,2 7-5,3-4-7,-5-1-1,-6-9 8,9-7-8,-15-14 1,-2 0-1,-4 0 7,-8 10-6,-24 0 4,-29 18-5,-22 2 1,-61 19-1,-8 3-8,-6 1 1,25 0 6,-8 1 0,-11 2-1,1 1 2,-7 0-1,-8-1 1,-8 1-20,-6-1-40,-3-3-36,-8 0 32,-16 0-13,-14-3-172,-166 6-454</inkml:trace>
  <inkml:trace contextRef="#ctx0" brushRef="#br0" timeOffset="94232.3898">17396 16235 1407,'-2'1'250,"4"7"-250,2 10-13,2 11 1,3 6 4,6 8 7,4-5-10,-1-4-2,8-4 12,-6-5 1,-2-10 7,-4-6 7,-6-6-14,-6-6 6,0 2 23,-2-2-2,4-12 22,4-15-28,0-20-21,2-25-21,-4-17-12,1-71-13,-11-17 22,8-2 16,3 78 8,-3 76 0,0 12 34,-3 9-1,0-8-18,-1 10-3,0 6-11,0 3-1,0-4 1,2 0 0,0-4-1,3 4-20,6 4 20,10-2 29,12-1-5,10-1 0,11 3-11,3-3-1,6 3-10,2 0 14,0 2-2,1 0-2,2 5-12,-1-2 10,4-4-10,0 0 0,12-1 0,60-13 1,50-19 5,17-18 3,-71 28-3,-4-2 6,-9 8 0,-4-6 15,-10 5-6,-11 4-3,4-11-7,1-9 2,0-7 4,1-6-4,-9 2-1,3-2 14,-11 4-5,-4 6-12,-51 22-8,-5 3 0,-4 3 4,24-8 1,-8 6-6,-3 7 0,0-4 0,4 2 1,4-5 5,0-3 8,-4-2-8,-8 2 3,-12 0-8,-12 4 4,-10 5-5,-8 1-19,-7-3-68,-14 0-180,-27 4-248,-193 35-419</inkml:trace>
  <inkml:trace contextRef="#ctx0" brushRef="#br0" timeOffset="94742.419">18073 16031 1393,'0'-1'276,"3"1"-182,5-4-94,8 1 0,9-4-2,12 2 2,3 1 20,7 6-10,-1 6-1,2 11-9,-8 7-1,-4 13 1,-7 6 24,-9 12-8,-9 10 16,-10 7-10,-5 5-4,-4-5 5,0-11-23,0-10-105,6-21-87,9-15-82,18-24-107</inkml:trace>
  <inkml:trace contextRef="#ctx0" brushRef="#br0" timeOffset="95003.4339">18615 16035 1589,'-3'1'270,"1"1"-174,-7 8-83,-9 11 14,-17 15 3,-14 14 12,-10 11-4,-4 3-14,4-2 3,4-4-18,5-6-3,5-11-6,6-4-6,7-8-23,6-5-47,9-6-77,9-3-98,8-1-41,6-3 29,43-10-106</inkml:trace>
  <inkml:trace contextRef="#ctx0" brushRef="#br0" timeOffset="95359.4543">18843 15971 1473,'0'-3'281,"3"6"-215,5 0-66,0 0 2,4 3-2,-2-2-17,-6 6-15,3 2 8,-7 2 18,-3 3 6,-4 12 9,-7 5 3,-7 5-6,-2-2-4,0-9-1,2 0 0,6-15 5,9-2-6,6-8-17,5-3-43,6 0 60,6 0 8,5-3 31,11-4-15,8-6 4,6-10-10,-2 0-18,0-1 0,-6 3-64,-7 8-164,14 4-289</inkml:trace>
  <inkml:trace contextRef="#ctx0" brushRef="#br0" timeOffset="95600.4681">19275 16352 1403,'0'-4'317,"3"4"-167,-3-4-75,6 0-44,5-1-23,10-7-7,11-8 17,12-3-3,-1 5-9,-1-2-5,-4 8-1,-9 2-24,-8 3-69,-6 1-102,-9 2-36,-5-2-59,-24-33-730</inkml:trace>
  <inkml:trace contextRef="#ctx0" brushRef="#br0" timeOffset="95812.4802">19338 15901 1601,'0'0'284,"0"6"-263,0 7-21,2 19 0,4 16 63,0 20 1,1 9-22,-1 7-21,-2 3-9,-4 4-12,-6 2-27,-4 0-91,-2-5-170,-7 71-341</inkml:trace>
  <inkml:trace contextRef="#ctx0" brushRef="#br0" timeOffset="96598.5251">19798 15938 1468,'0'0'234,"3"3"-234,3 2-15,10 8 0,4 2 15,6 1 45,1 1 20,0-7-10,-3 3-20,-7-5 10,-6-4-6,-3 2-15,-4 0-16,4 8-8,2 5 0,3 11 1,4 8 12,2 8 2,-3-1-7,-2 4-8,-6-4-29,-8 2-26,-10-2 37,-10 2 0,-4 0 10,-6-5-9,3-9 17,3-5 12,9-12-12,3-9-2,8-7-5,2-7-1,4-15-118,1-15 68,3-19 28,9-12 10,1-7-2,7-5 22,3 9 22,3 7 48,2 9 17,2 13-12,-3 5-18,1 12-30,-4 2-12,1 7-9,-4-2 0,1 0-5,1 0 8,-4-1-3,-5 3-5,-4 0-1,-5 7-7,-3 5-76,-4 3-121,0 5-335,3 8-93</inkml:trace>
  <inkml:trace contextRef="#ctx0" brushRef="#br0" timeOffset="97031.5499">20478 15562 1213,'4'-1'289,"2"-5"-208,9 3-48,0 1 30,8 2 33,0 2-7,0 0-31,-1 6-25,-1 2-25,-8 5-8,-1 5-11,-4 5-11,-8 2 22,-3 3 9,-9 2-6,-1-1-3,-5 6-32,-5-3-8,-2-1 5,3 4-4,2-4 17,4 0 7,8-6 4,7-6-11,7-11-5,7-3 27,10-7 66,6-8 9,7-8-12,3-3 0,1-3-17,-2-2-1,-7 9-21,-7 6 0,-7 5-24,-4 4-6,-6 2-2,-5 2-13,-1-2-66,-2 2-36,-1 1-69,-5 5-419,-47 8-213</inkml:trace>
  <inkml:trace contextRef="#ctx0" brushRef="#br0" timeOffset="97656.5857">19107 16530 574,'0'2'175,"2"-2"-101,-2-2-56,4 1 33,0-2 100,-2 0 61,2-1-20,-4 1-63,6 1-47,9-9-1,8 1 35,11-12-32,13 3-32,4-9-26,5 0-14,-2 1-11,-7 0 7,-6 2 7,-6 7-15,-10 3 9,-7 5 0,-9 6 2,-4 2-2,-2 2-4,0-3-4,3 3-2,3-3-24,3 3-50,1 0-72,3-3-123,17-2-460</inkml:trace>
  <inkml:trace contextRef="#ctx0" brushRef="#br0" timeOffset="100078.7242">22283 14877 919,'-3'-1'258,"-1"2"-162,-1-2-95,4 2 9,-2 2-9,0-2 21,0 1 5,3 0 4,0 0 7,0-2-5,-2 0 6,2 0 1,2 0-11,-2-2-19,0 0-9,3 0 0,0 1 1,-3-2 4,0 3 9,0 0-5,0 3-8,0-2-2,0 1-8,-3-2-2,0 2 4,3 0 6,0-2 0,0 0 1,0 0 1,0 0 4,0 0-6,0 0 0,0 0-1,3 0-5,-3 4 5,3-4 0,-3 0 0,0-4 1,0 4 1,0 0 12,0 0 31,0 0 16,-3 0 7,3 0 5,-3 0-7,3-2-14,-2 0-20,0-1-16,0-3-9,-1 1-5,1 4-1,2-2-13,2 0-35,-2 3-35,1 0-43,1-1-85,0 1-53,-1-29-249</inkml:trace>
  <inkml:trace contextRef="#ctx0" brushRef="#br0" timeOffset="100728.7614">22243 14562 877,'-1'0'256,"1"0"-125,-2 0-89,-1 2-23,3-2 28,3 0 40,-1-2-44,4 0-43,7-2 0,15 0 21,8-3 14,7-2 1,3 3-24,-4 5 1,-6-2-2,-6 3-5,-9 0-5,-6 0 11,0 0-4,-3 0-7,2 0-1,3 0-65,1-2-109,2 0-75,-4-1 51,-6 0-112,-20 0-200</inkml:trace>
  <inkml:trace contextRef="#ctx0" brushRef="#br0" timeOffset="101045.7795">22258 15104 712,'1'3'99,"4"4"-99,5 1-3,5 4 3,8 2 77,7 0 49,11-5 21,9 1-30,12-6-39,-1-4-27,1-1-9,-10-6 1,-10 0-4,-9 1-16,-13 2-10,-5 3-4,-11 0 0,-2 1 14,-4 0 1,0 1-24,-3-1-3,-4-1-65,0-5-28,-3-1-19,-6-2-88,1 2-61,-41-12-448</inkml:trace>
  <inkml:trace contextRef="#ctx0" brushRef="#br0" timeOffset="154734.8503">20042 16910 79,'0'-3'599,"0"3"-476,-3 0-123,3 3-9,0 1-2,0-1 11,3 5 9,3 3 20,0 3-5,7 5-8,0 2-4,-1-8 5,4 5-8,-1-3 6,1 1-2,5-6-4,0 2-8,7 1 13,2-5-13,-2-3-1,5-4 7,-1-5-6,-2 0 6,-4-5-5,-5-9 5,-3-3-5,3-3 10,-6-6-11,3 1 5,1 1-6,-5 11 0,-3 10-4,0 4-5,-2 9 7,2-2 2,3 8 6,3 1 9,1 1-6,1 0 0,-2-3-3,3 3 2,1-6-7,0-4 10,5-4-4,0-4-5,0-4 4,4-6-5,-1 2-1,-3-2 1,-2-2-1,-5 4 2,-2-1-2,-7 2 0,-4 7-20,-3 4-82,-6 0-72,-18 21-349</inkml:trace>
  <inkml:trace contextRef="#ctx0" brushRef="#br0" timeOffset="162366.2868">23827 13929 924,'-4'-9'150,"1"5"-122,0-3-28,6 5-195,-3 2 56,0 0 94,0 0 44,4 2-70,1 5-26,13 35-97</inkml:trace>
  <inkml:trace contextRef="#ctx0" brushRef="#br0" timeOffset="163573.3559">24429 13193 460,'-17'-13'487,"2"0"-408,-14-5-35,7 7-35,-1 5 1,4 4-8,-4 2 5,3 4 17,-5 7-7,0 4-16,1 8 0,-2 7 0,2 2 11,0 4-10,3-1 11,2 1 2,3-1-9,5 0 0,1 7 0,1 0 0,2 7-5,-1 3 20,1 3-14,0-3 1,5-2 5,2 1-4,0 0-3,2 8 26,5 3 1,0 12-9,-1 3-6,5 5 9,2 2 4,1 5-11,0 11-7,-1 4 4,-1 0-16,-4-12 8,-8-12-8,2-9 8,-5 7 8,-1 1 10,-2 5-12,-2-10 7,3-9-5,1-6-7,1-6-10,1-4 12,1-2-10,-2-10 5,2-9 1,1-8-7,0-2-1,-2-5 0,2 13 0,-1 1 9,-1 10 3,1-4-4,-2 10-8,0-2 18,0 1 11,-2 3-23,0-2 4,4-11-4,-3-3-4,1-4 4,1-9-6,-1 2 8,0-3-7,1 1 5,-2-2 4,0 4 1,-5-1 5,-6 11 2,-3-1-1,-6 5-7,-4-1 2,-7 1-4,-2-5-1,3-5-1,-3-7 2,5-7 2,1-8 1,0 0-2,-1-8-8,2-2 10,1-5-11,5 0-50,3-4-50,3 5-64,9 1-62,17-19-376</inkml:trace>
  <inkml:trace contextRef="#ctx0" brushRef="#br0" timeOffset="164254.3948">24354 16262 570,'-2'0'119,"-1"3"-77,0 1-20,-5-3 25,5 3 50,0-2 7,1 2-47,2 7-29,0 8-8,5 15 34,2 15 7,5 6-5,5-2-20,3 1-20,3-9-1,-1-6-4,2-7-10,1-10 10,1-6-11,-8-15-8,0-14 8,2-13 48,-12-21-7,-2-13-16,-8-7-24,-4 5 43,-4 6 50,-8 19 10,0 12-37,4 15-31,-3 3-10,4 7-13,-1 3-13,-4 7-7,0 6 7,-1 1-1,2 6-62,5-5-62,5-5-67,4-6-79,6-25-183</inkml:trace>
  <inkml:trace contextRef="#ctx0" brushRef="#br0" timeOffset="165323.456">24533 13013 894,'0'-3'147,"1"2"-147,4-5-4,3-2 4,9-10 7,0-1 38,2-4 9,-1-2-6,-2 9-12,0-2 5,-3 7-1,-2 0-5,2 5-26,-2 3-9,-1 0 1,10 3 0,-7 0-1,2 3-12,1 0 12,-3 3 15,-4 4-15,-1-1-15,0 1 14,-2 10-17,-4 7 18,-7 12 10,-6 11 18,-6 8 7,-8 7-16,0-1 1,-2-6-7,9-6-4,-3-8-7,3-3 5,0-7 1,2-5-1,2-6-7,-2-6-36,5-8-21,2-6-7,-1-9-56,0-9-72,-3-87-92</inkml:trace>
  <inkml:trace contextRef="#ctx0" brushRef="#br0" timeOffset="165811.4839">24515 13048 539,'0'0'184,"0"0"-77,0 0-74,0 4-17,0-4 44,0 3-31,2 4-19,4 6 43,4 12 5,0 11 13,0 11-7,0 4-5,-9 6-17,-2 6-18,-6-3-6,-4-1-8,0-8 4,0-5-6,3-10-8,4-7-1,0-12-32,2-8-24,2-8-31,3-2-17,3-11-36,3-9 24,5-14-53,2-10 43,0-4 118,-4 5 9,-3 13 72,1 10 28,-4 8-10,-1 6 9,2 7-25,2 4 53,5 6 5,3 3-51,6 9-16,4 5-28,3 9 1,4-3-8,-3 4 0,5-3-8,-3-1-4,-2-4-9,-8-9-1,-2-1-1,-4-5-6,-8-6-1,0-1-13,-6-6-47,-1-1-23,-4 0-10,-1-5-66,-21-39-522</inkml:trace>
  <inkml:trace contextRef="#ctx0" brushRef="#br0" timeOffset="166852.5434">25545 15275 1092,'-8'-16'186,"3"9"-51,-5-11-62,6 13-58,2 5-15,-1 5-27,3 9-2,-1 21 29,-3 20 14,2 17 8,-3 19-10,2 3 2,3-12-4,0-14-2,2-20 5,2-17-11,4-10 11,6-7 4,5-5 8,11-6 32,10-5-15,8-7-12,10-5-19,3-8-1,1-5-10,-6 0-4,-4-3-50,-15 0-30,-7-3-51,-12 2-74,-15-67-286</inkml:trace>
  <inkml:trace contextRef="#ctx0" brushRef="#br0" timeOffset="167080.5565">25798 15424 1006,'-1'0'234,"1"0"-114,-2 2-118,2 4-2,0 8 0,0 12 37,-1 16 38,-2 13-15,-2 8-15,-4 6-24,0 0-4,-1-3-7,-1-9-1,4-4-8,-1-6-1,3-5-39,5-6-40,3-6-47,7-8-102,26-10-84</inkml:trace>
  <inkml:trace contextRef="#ctx0" brushRef="#br0" timeOffset="167468.5787">26110 15458 1220,'0'0'274,"0"1"-202,0 2-72,0 0 6,1-3 0,4 3 20,14 0 5,16-2 50,17-1-31,57-13-25,-70 4-20,35-10-5,-10 1-47,-17 2-5,-11 2-7,-13 2-28,-5 1 12,-12 5-22,-12 4-16,-9-4-181,-10 8 92,-11 8 101,-4 9 95,-2 11 6,-3 9 129,2 10 24,2 11 15,-2 17-40,3 4-23,-4-1-32,10-5-20,4-11-14,10-10-23,7-10-8,5-12-8,8-11-20,8-14-101,8-10-89,12-15-53,79-122-95</inkml:trace>
  <inkml:trace contextRef="#ctx0" brushRef="#br0" timeOffset="167625.5877">26453 15736 163,'2'5'529,"-2"9"-429,4 15 80,-2 6-28,-1 6-35,0 6-20,3-8-29,6-4-26,2-7-23,10-11-2,7-7-17,11-15-24,12-19-120,9-23-101,109-147 31</inkml:trace>
  <inkml:trace contextRef="#ctx0" brushRef="#br0" timeOffset="168317.6272">26980 15152 73,'-11'-4'984,"-3"4"-761,-11 4-128,-5 8-35,-5 10-17,-3 12 2,1 10 2,6 11-16,6 3-19,13 3-11,5 4 1,11 0-2,6-7 1,4-5 1,7-7-2,-1-13-1,3-16-10,1-5-26,1-12-47,2-16 40,-2-17 5,2-12-24,-4-10 33,-7 10 30,-9 17 15,-4 18 54,-7 16-21,-5 9-33,-6 16 18,-6 20 22,-1 10 11,1-3-7,6-1-17,9-10-20,7-5 2,10-1-7,2-5-16,8-1-1,8-8-9,0-9-37,6-11-31,-1-8-14,0-9-26,-2-8 1,-3-5-38,-9-9-28,-2-6 23,-2 7 80,-8 6 64,-4 13 15,-2 8 64,-2 8 14,1 12 54,6 3 60,4 9-15,1 2-64,3 3-31,2-4-20,-3-5-23,3-9-17,-1-3-11,-3-8-10,-4-8 0,2-13 23,0-11-11,-1-10-7,-6-3 3,-5 4 8,-11 8 35,-2 6 13,-10 12-13,-6 1 10,-7 10-26,1 8-8,-5 0-16,4 0-10,3 0 4,2 0-6,7-6-22,0-4-45,2-7-71,3-2-72,-33-49-261</inkml:trace>
  <inkml:trace contextRef="#ctx0" brushRef="#br0" timeOffset="168768.653">25579 14611 1242,'-3'0'285,"3"0"-190,0 0-95,0 0-11,4 0-1,2 0 12,13-4 21,23-6 29,57-16 8,50-25-4,25-8-15,-51 9 2,5 13-8,-1 3-11,-28 11-4,-17 5-12,-53 12-4,-1 3-1,-9-2 10,22 0-11,-15 2-24,-11 2 0,-8 1-23,-7-2-8,0-2 7,-10-8-77,-48-78-330</inkml:trace>
  <inkml:trace contextRef="#ctx0" brushRef="#br0" timeOffset="169016.6672">26208 13300 1143,'-4'-3'310,"4"3"-184,-5 0-126,7 8-48,2 6 32,0 15 8,2 14 8,1 24 36,0 19 3,-4 73-28,-17 28 2,-14 6-4,14-75-9,9-77-83,7-2-145,13 73-363</inkml:trace>
  <inkml:trace contextRef="#ctx0" brushRef="#br0" timeOffset="170326.7422">27784 13393 863,'-3'0'370,"3"0"-178,-1 0-121,-1 0-50,2 0 6,0-2 13,0 2-8,-3-1-19,1-2-13,1 3-5,1-4-23,-2 4-22,-1 0-14,3 0-71,-2-3-86,0 3-53,-7-1-61</inkml:trace>
  <inkml:trace contextRef="#ctx0" brushRef="#br0" timeOffset="170878.7737">27624 13305 866,'-1'-4'240,"1"3"-82,0-2-91,1-1-16,4 2 17,2-2-13,13 0-14,5-10-8,14 0 34,4-3-28,2 4-22,-6 1-1,-3-1-8,-3 6-8,-4 1-1,-5 4-35,-3 2-45,-6 2-48,-3 4-46,-5 1-148,-5 4 32,-28 12-204</inkml:trace>
  <inkml:trace contextRef="#ctx0" brushRef="#br0" timeOffset="171099.7864">27883 13232 964,'-3'6'186,"-3"8"-142,-6 13-19,-9 13 49,-5 5 10,-1 5-27,-1-5-24,3 0-12,-5-3-6,2-5-8,-1 1 1,4-11-8,9-5-33,4-5-35,7-7-65,5-3-133,7-5-19,41-34-214</inkml:trace>
  <inkml:trace contextRef="#ctx0" brushRef="#br0" timeOffset="171314.7987">27863 13499 940,'0'2'213,"-1"1"-162,-4 6-29,-2 6 52,2 3 28,2 6-26,3 9-40,8 4 0,5 4 20,5 4-29,6-4-14,0-4-2,3-5-10,1-9-1,-7-7-21,3-8-66,-2-11-40,4-15-80,45-99-311</inkml:trace>
  <inkml:trace contextRef="#ctx0" brushRef="#br0" timeOffset="171988.8372">28734 12973 945,'-1'1'462,"1"0"-369,-3 1-65,-1 2 19,-2 6 41,-5 2-25,-9 11-30,0 13-12,-7 16-10,3 8-4,-4 11-1,-5 4 0,-3 8-6,0-6 10,2-5-10,9-11-1,10-16 0,4-16-14,8-12 1,5-3-16,5-7-9,6-2-3,11 0 42,8-10 9,11-6-7,2-8 14,3-1-8,-3 1-7,2 0 0,-7 7 5,-1 3 30,-2 6-18,-5 3 0,-6 0-18,-7 3 10,-6-2-10,-4 2 0,-3-3 10,-5 0-9,1 0 7,-2 0 8,-2 0 13,2-3 10,-4-1 27,-7-8-15,-3-7-35,-9-13-15,-5-5-1,-5-1 0,-1 0-7,3 6-3,-3 9-1,6 3 11,-2 5 0,3 5 0,3-1 0,8 8 2,7 1-1,5 0 7,1 0-8,7 2-16,-2 0-61,-1 2-61,5 2 5,2 4 31,2 4-21,1-2-41,2 6-82,13 23-36</inkml:trace>
  <inkml:trace contextRef="#ctx0" brushRef="#br0" timeOffset="172307.8555">29391 13364 175,'0'3'1133,"-3"-1"-986,3 4-147,0 2 0,3 6 0,-1 2 47,0-3-2,0-1-11,-2-1-5,1-6-5,-1-1 6,0-4 18,0-3 25,-1 3 4,1-3-10,-6 0-17,1-4-32,-2-3-17,-2 0 8,2 2-9,4 4-7,3 4-41,0 3-90,-2 4-144,-4 37-399</inkml:trace>
  <inkml:trace contextRef="#ctx0" brushRef="#br0" timeOffset="172861.8872">30070 13067 1241,'-5'-6'226,"2"0"-154,-6-7-72,1 3-13,0 0-40,-2 1 37,0 2 15,-3 5-1,-1 7 1,-3 7 1,-4 11 0,-6 16 2,0 8-2,2 13 6,2 9-6,7 3 0,4 3 0,9-1 0,5-10 0,6-5 0,4-16 0,7-9 0,0-11-33,5-15 33,4-5 12,0-14 9,4-17 10,3-15-31,-2-15-4,-1-15-44,-5-14-123,31-191-283</inkml:trace>
  <inkml:trace contextRef="#ctx0" brushRef="#br0" timeOffset="173102.9009">30246 12328 1039,'-3'27'168,"-2"15"-118,-11 83-37,-4 54-4,-6 0 6,15-46 29,4 3 10,7-16-23,10-15-7,-2-66-10,1-10-13,-2-4-1,9 22-6,1-17-43,-2-10-131,-3-19-149,21-59 53</inkml:trace>
  <inkml:trace contextRef="#ctx0" brushRef="#br0" timeOffset="173521.9249">30501 12955 884,'9'-11'225,"-1"3"-128,6-8-47,0 10-10,5 6-32,0 8 62,7 8 44,4 5-31,4 3-31,-3 3 5,-2-1-25,-6 0 5,-9 1-10,0 3-13,-6 3-8,-6 8 0,-7 8 4,-5 9 7,-11 6-7,-1 3-10,-4-3-12,7-13-17,0-10 7,9-18 13,3-11 9,4-9 0,2-7 13,-5-4-13,1-12-42,0-9-31,10-15 10,9-7 37,11-5 14,11-3 12,7 2 0,-1 2 1,-2 0 9,-1 6 4,-10 4-7,-10 13 5,-2 6-10,-11 10 4,-5 10-6,-1 2-54,-2 1-96,-3-8-307</inkml:trace>
  <inkml:trace contextRef="#ctx0" brushRef="#br0" timeOffset="173889.946">31278 12555 910,'12'5'106,"4"0"-95,6 7 22,0-2 31,-7 0-1,-2 0 30,-9-3-30,0 4-13,-3 2-20,-6 7-15,-5 9 7,-11 12-1,-8 10-13,-4 5-8,-4 3-13,3-7-4,9-11 4,12-18 2,8-12-7,8-10-12,7-2 30,10-5 78,9-3-6,13-2-13,10-9-31,-2 7-17,-2-1-10,-10 6 6,-14 4-7,-9 3-21,-10 1-49,-9 0-32,-6 0 9,-76-3-432</inkml:trace>
  <inkml:trace contextRef="#ctx0" brushRef="#br0" timeOffset="174258.9671">30516 12652 737,'-12'6'148,"2"6"-104,-16 5-7,3 15 55,-2 3 26,2 12-23,3 13-32,4 11 1,2 18-10,4 6-12,2 4-22,2-5-10,5-6 5,6-9-14,5-9-1,18-6-7,11-5-19,15-7-70,16-11-90,60 1-94,57-42-189</inkml:trace>
  <inkml:trace contextRef="#ctx0" brushRef="#br0" timeOffset="174567.9847">31941 12585 1241,'0'5'198,"4"6"-198,2 14 0,4 10 0,1 10 11,-3 3 16,-1 7 0,-6 5-2,-2 3 16,-5 8 4,-1 1-5,-6 5-4,-7-1-18,-8-3-3,-6 1-15,-11-11-25,-16 0-115,-155 76-223</inkml:trace>
  <inkml:trace contextRef="#ctx0" brushRef="#br0" timeOffset="175618.0448">27812 14716 1193,'-3'-3'176,"3"3"-71,-1-4-101,5 4-4,4 0-13,8-2 13,19-8 40,20-4 13,76-17 5,70-21-10,56-10 5,-57 10-22,18 8-2,-18 9-10,-12 13-7,4 6-12,3-9 15,-8-2 6,9 1-1,-2-7-5,-23-5 0,-5-1 15,-8 7-5,-16 3-13,-21 2-11,-23 10 0,-13-7 3,-49 17-4,-3-2-1,-6 1 1,31-10-1,-12 1 1,-8 3-1,-11-1-1,-12 6 1,-10 6-17,-10-7-72,-10-2-84,-12-2-141,-116-11-430</inkml:trace>
  <inkml:trace contextRef="#ctx0" brushRef="#br0" timeOffset="176458.0928">28068 15810 1185,'11'13'60,"4"2"-60,12 16 0,9 13 0,-6-2 9,-3-6 6,-3-1 5,-9-9 10,-2-9-5,0-10-8,-4-4 2,-3-7 16,0-13 29,3-17-16,-3-25-41,4-21-7,-2-91-1,-13-59-32,-1-16-23,-1 112 31,1 34 25,0 62 33,2 12 3,-1 6-1,-3-20-7,3 19-7,3 8 2,2 9 10,0 4-33,2 0-5,7 0-38,12 0 43,15 0 9,16 0 15,10 0-3,9 4-6,3 0-6,5 1-8,41 5 17,14-4-17,2-6 7,-35-2 7,20-8 0,10-1 15,17-12-3,3-1-14,-4-9-11,-1-7 10,-1 2-12,-12 4 8,-16 2-7,-6 13 10,-8 3 5,-5 2-8,-10 3 4,-50 7-11,-8 0 4,-9 3-5,20-2-15,-21-1-19,-11 2-7,-11-6-2,-16 0-164,-99-32-474</inkml:trace>
  <inkml:trace contextRef="#ctx0" brushRef="#br0" timeOffset="177136.1316">28800 15211 707,'-1'0'250,"1"-1"-125,-2 1-86,2 0-32,0 0 1,0 1-1,0-1 2,0 0-9,2 0 0,-2 0-18,0 0-29,0 0-83,0 2-53,0 4 33,-17 16-30</inkml:trace>
  <inkml:trace contextRef="#ctx0" brushRef="#br0" timeOffset="177554.1555">28660 15293 798,'-4'0'255,"4"0"-104,-3-2-98,5 2-53,-1-1-3,9 1 3,3-3 15,11 3 6,9 4-6,7 5-8,3 5-5,-5 10 23,-4 6-5,-4 7 22,-6 13 24,-2 14-20,-8 10 5,-7 5-24,-5-3-10,-5-1-8,-5-12 1,1-8-10,-2-15-9,3-14-87,0-16-79,6-11 70,0-15-80,12-94-506</inkml:trace>
  <inkml:trace contextRef="#ctx0" brushRef="#br0" timeOffset="177781.1685">29094 15197 231,'-2'0'982,"2"0"-780,-3 4-194,1 6-8,0 8 0,-8 13 10,-5 14 73,-5 6-8,-5 9-14,-5 4-19,-3 1-12,-1-3-10,-7 0-4,-2-8-5,2-9-4,2-6-7,7-16-25,13-7-62,5-10-74,20-39-176</inkml:trace>
  <inkml:trace contextRef="#ctx0" brushRef="#br0" timeOffset="178148.1895">29360 15177 130,'0'0'1308,"0"3"-1163,1 1-145,4-3-9,-3 3 9,2 0-1,3 0 0,2 9 1,7-1 6,1 4-6,-4 5-73,-5 1-20,-1 4 27,-11 5 47,-6 6-19,-9 7-115,-2-1-51,-2-2 77,2-13 82,8-11 37,5-10 8,8-7 0,7 0 12,0 0 115,7 0 50,8-1-34,4-3-70,13-4-35,3-3-20,5-4-9,2 2-9,-2-3-38,0 8-103,46 8-178</inkml:trace>
  <inkml:trace contextRef="#ctx0" brushRef="#br0" timeOffset="178368.2021">29645 15807 1318,'0'0'375,"0"-4"-242,4-2-131,6 2 7,8-4 4,8-3-5,15-1-1,14-6 10,11-5-7,6-5-9,1 0 8,-3 3-9,-7 1-135,-15 5 23,-11-4-179,-21-35-336</inkml:trace>
  <inkml:trace contextRef="#ctx0" brushRef="#br0" timeOffset="178591.2149">29940 15326 1309,'0'0'250,"1"2"-239,3 4-11,4 5 0,3 8 4,2 8 16,0 14 8,1 8 2,-1 15-4,-7 4-11,-2 4-5,0-5-10,-3-2-15,4-11-99,0-9-96,3-13-273,19-24-245</inkml:trace>
  <inkml:trace contextRef="#ctx0" brushRef="#br0" timeOffset="178980.2371">30361 15213 929,'6'-2'195,"0"2"-183,11 2 3,3 7 75,1 10 23,1 4-8,2 10-12,0 1-20,1 12-8,-1 3-17,-2 4-20,-7 3-19,-7 2 3,-8 1-1,-8 8-11,-5-9-48,-6-3 13,0-12 29,2-21 6,5-6 6,-1-14 6,2-6-1,-2-14-11,4-9-51,3-15-32,7-16 49,8-9 18,10-2 16,5 7 6,4 4 1,5 7-1,4 5-6,3-3 10,2 4-10,-3 5 9,-6 7-9,-9 9 0,-11 9-64,-5 5-82,-5-1-113,-15-15-548</inkml:trace>
  <inkml:trace contextRef="#ctx0" brushRef="#br0" timeOffset="179326.2569">31038 14920 1330,'11'-7'186,"2"1"-120,8-1-23,-1 6-43,-7 1-18,-6 5 8,-3 1 10,-4 1 21,0 6 15,-4 5-5,-9 8-1,-3 10-30,-5 6-6,-7 3-34,5-2-14,4-3 25,8-9 14,6-8 14,7-5-11,4-2 4,7-5 8,4-5 50,7-5-16,4-2 40,0-3-32,3-2-26,-2-1-16,-6 3-6,-6 0-70,-5 4-101,-6 4-156,-18 11-598</inkml:trace>
  <inkml:trace contextRef="#ctx0" brushRef="#br0" timeOffset="180221.3081">30889 14799 520,'-5'-2'135,"3"2"-8,-3 0 34,1 0 11,4 2-64,2-2-49,1-2-59,3 4-3,5-2 3,8 2 97,2-4-10,1-4-19,1 4-34,-3 1-8,-3 4-4,1 5-5,-1 4 4,0 4-11,3 3 11,-2 6-15,2-1 8,-6-1-14,-1 3 0,-4-3 0,-5-1 0,-2 0 11,-5 0 1,-4 4-3,-10 6 4,-2 1-5,-7 5 1,-6 2-8,2 4 7,-3-2-1,6-6-7,9-8 1,7-8-1,7-14-6,4-6-3,6-1-28,5-1-22,6 0 59,15-2 59,7-6-17,3 1-23,-1-3-7,-8 3-4,-9 4-8,-6 2 1,-8 0-1,-4 2-22,-1-2-92,-3 0-150,2-19-419</inkml:trace>
  <inkml:trace contextRef="#ctx0" brushRef="#br0" timeOffset="185265.5966">22412 17640 6,'-4'-1'565,"0"1"-488,0 0-61,2 0 31,1 0 67,-1 0 57,2 0 1,0 0-40,0 0-24,0 0-42,0 1-9,0-1 6,-1 0-15,2 0-4,-2 2-20,1-2 6,1 2-15,-2-2-15,2 0-12,1 0-12,5 2 21,8 0 3,9 0 22,2 3-11,7-2-1,0 1 7,-1 0-16,-4 0 0,0-2 0,-4 2 8,0 1-9,1 4 0,-2-4 7,1-1-1,-2 0-6,2 0 1,-3-4 6,-3 3-5,0-3-2,-2 0-7,-4-3 1,-5 3 6,1 0 0,-8 0 9,2 0-9,-2 3 8,0-3-8,0 0 5,-2 0-4,2 0-1,0 0 5,0 0-5,0-3-20,0 3-13,2 0-3,-4 0-19,2 0-35,-5 3-57,-4 6-189,-50 42-273</inkml:trace>
  <inkml:trace contextRef="#ctx0" brushRef="#br0" timeOffset="186174.6486">22529 18369 850,'0'0'234,"-2"0"-120,0 1-81,2-2-19,0 1 49,0 0 39,0 0 1,2 0-28,-4 0-28,2-3-22,0 3-4,0 0-7,2 0-14,-4 3-12,12-7-3,2-5 15,9-1 13,6-3-7,1-3 7,2 6-12,-6 0 6,3 4-1,-5-4-5,1 5 8,-4 1-9,2 1-1,-4 2 0,-4-2 1,-4 6-1,-2-3-7,0 1 5,-5 2 3,0-3 2,2 0 5,-2 0-5,1 0 5,1 0-1,-2-3-4,2 3 4,-4 0-5,3 3 0,-1-6 0,2 6 1,2-3-1,0 0 0,3 0 0,0 0-1,-2 0 1,-1 0 5,2 0-6,1 0-1,-3 2 1,1 0 0,-1-2-4,-3 0 4,1 2 0,-2-2 0,-2 0 0,1 2 0,-1-2 5,-1 0-4,1 0 7,-2 0-7,2 0 0,0 0 17,0 0-7,0 0-11,0 0 9,-2 0 5,4 0-7,-4 0-1,2 0 0,0 0-5,0 0 0,0 0-1,0 0-9,0 0-27,0 0-5,0 0 7,0 0-4,0 0-2,0 0-11,0 0-21,0 0-36,0 0-38,-9 1-112,1 2-55,-17-7-291</inkml:trace>
  <inkml:trace contextRef="#ctx0" brushRef="#br0" timeOffset="189786.8552">24409 5661 363,'-4'-4'782,"2"4"-650,-2-2-132,5 10-27,4 10 18,4 9 8,3 1-14,-2 3 15,2 0 0,0 0 15,4-5-3,-1-2 2,1-7-4,-3-5 14,-4-5-16,-1-6 11,-2-9 38,4-11 24,8-21-42,10-24-24,1-25-4,21-71-11,-9-26 1,-14-3-1,-19 65 0,-4 16-9,-2 7-24,-6-22 3,0 23 23,1 58 6,0 5 1,-1 6 0,0-34 0,2 9 0,2 10 0,5-2-8,0 7 8,3 4 0,-2 2 1,1 7 0,-2 5 9,-2 12 8,-3 4 9,0 0-6,-2 7-15,1 3-6,4 1-9,8-4-4,15 4 7,15-4-2,21 0 8,63-4 1,45-12 17,35-23-9,-40-2 2,12 2 13,0 2-5,-4 5 4,13 2-13,12 1 4,-17 6-7,0 3 2,-9 4 4,-17 4-12,-39 3 0,-17 1 9,-59 4-10,-9 2 9,-4 1-9,21-3-23,-18 2-40,-17 1-66,-17-2-19,-89 6-355</inkml:trace>
  <inkml:trace contextRef="#ctx0" brushRef="#br0" timeOffset="190258.8822">25200 5004 871,'0'0'204,"5"-2"-151,8-4-53,14-9 2,15-1 17,16-9 23,9 3-15,-1 6-9,-2 15-17,-12 10-1,-13 14 0,-6 11-8,-12 11 8,-4 13 7,-14 12 7,-6 12 14,-12 4-2,-1-4-10,0-11-1,2-20-1,7-20-14,4-17-23,6-12-55,1-14-16,29-88-206</inkml:trace>
  <inkml:trace contextRef="#ctx0" brushRef="#br0" timeOffset="190476.8947">25794 4580 1004,'-3'-1'237,"2"1"-106,-3 1-131,2 13-15,-6 14-3,-4 17 18,-11 19 29,-11 10-2,-12 7-8,-6 6-5,-5-5-2,3-3-12,8-12-14,15-15-95,14-19-106,8-17-17,23-32 20</inkml:trace>
  <inkml:trace contextRef="#ctx0" brushRef="#br0" timeOffset="190798.9131">26067 4392 548,'16'-7'181,"-4"6"-110,20-13-29,2 11 52,3 0 40,3 2-32,-1 5-62,-3 3-26,-8 8-14,-8 2-1,-11 6-21,-6 5-31,-14 7 13,-11 8-5,-11 11-44,-6 0-19,-4-5 26,10-10 62,14-19 20,11-11 23,13-12-8,9-7 9,12-3-5,14-9-10,14-4-9,6 1-13,1 7-91,-11 9-130,15 24-64</inkml:trace>
  <inkml:trace contextRef="#ctx0" brushRef="#br0" timeOffset="190972.923">26397 5012 357,'29'-6'180,"0"-2"-66,30-5-36,-2-5 1,6-4-11,-7 2-26,-1-3-17,-4 3-14,-9 1-11,-8-1-22,13-41-114</inkml:trace>
  <inkml:trace contextRef="#ctx0" brushRef="#br0" timeOffset="191213.9368">26729 4473 885,'2'6'123,"-1"5"-123,4 14-12,-1 13 12,0 21 12,-1 15 39,-5 11 9,-3 7-3,-2 2-26,-2-10-14,-1-3-7,0-13-2,4-14-8,3-18-90,3-11-62,6-15-56,37-46-151</inkml:trace>
  <inkml:trace contextRef="#ctx0" brushRef="#br0" timeOffset="191626.9605">27220 4434 789,'1'-1'192,"4"2"-149,2 5-42,2 9-1,3 9 32,0 5-4,2 16 19,-2 10-8,3 12 10,-3 4-17,-3 3-14,-2-3-11,-7-5 8,-2-2-14,-9 1 5,-3 0 5,-5-8-10,4-8 9,-2-20-10,10-10 6,4-18 48,0-11 53,0-11-73,0-20-15,6-14-19,3-16 0,6-7 0,7 3 1,3-1-1,3 3 0,1 8 0,1 4 9,5 10-3,-1 11-5,-1 8 5,-2 6-5,-7 14 5,-5 5-6,-2 0-61,-5 7-130,-5 7-104,-11 9-52</inkml:trace>
  <inkml:trace contextRef="#ctx0" brushRef="#br0" timeOffset="191985.981">27848 4219 686,'10'0'145,"-2"0"-98,9 6 8,-1-2 49,-3 3-59,-2 4-24,-5 5-16,-5 2-5,-5 11 0,-6 6 0,-10 12 15,-10 8-9,-1 3 1,-1 1-7,7-7-10,5-11-1,13-12 1,4-13-10,6-6 13,3-3 7,4-5 20,7-2 73,-1-2 13,6-9-26,-2-2-22,2 0-10,-3-2-25,0-2-11,-1 4-6,-2 0-6,0 5-45,-5 8-116,3 18-310</inkml:trace>
  <inkml:trace contextRef="#ctx0" brushRef="#br0" timeOffset="199067.386">23753 4873 88,'0'0'189,"0"0"-55,-2 0-46,2 0-11,0 0-5,0 1-3,2-5-21,8-3-20,4-6-17,12-8-5,6-6-5,-1-1 0,1 4 7,-7 9-7,-7 4 0,-1 7-1,-3 5-1,0 3 0,5 8 1,-4-2 0,-2 10-1,2-1-5,-6 3-7,-1 1 13,-1-3 0,-4 5 1,-3 4-1,-5 6 21,-6 5-5,-3 8 19,-9 0-19,-1 5 14,5-1-18,-2-3 8,-2 0-19,-1-6 1,1-2 7,-2 1-3,1-8-5,1-6 8,7-7-1,2-9-1,8-4-1,3-6 2,3-2 16,3 0-6,-2-2-17,4 0-1,2 1 6,3-6 0,10-1 9,7-3 0,7-5 6,2-4-9,-3 1-2,0 1 8,-3 2 8,0 1-5,-4 1-6,-3 6-14,-3 1 6,-2 4 1,-7 3-8,-2 0 0,-1 0 0,-2 3-1,-2 0-5,0-2 6,-3 2-1,0-3 1,2 0 0,0 4 6,0-4-5,1 3 0,-1 0 0,1 1 5,-2-2-6,-1 0 1,2 0 0,0 0 0,-3-1 0,0-1-1,0 0-6,0 0-33,-1 0-42,-1 3-43,-14 12-134</inkml:trace>
  <inkml:trace contextRef="#ctx0" brushRef="#br0" timeOffset="205635.7617">28603 3533 581,'0'0'121,"0"-2"-86,0 0-20,-1 0 4,-1-4 34,0 3 43,1 1 4,1 2-34,0 0-19,-1 0-16,1 0 1,0 2 2,-3-2 2,3 0-13,0 1-15,0-1-8,0 2-13,3 4-19,-1 2 26,3 4 6,1 7 9,3 6 6,0 2-7,-3 8 32,0 2-13,-3 9 12,1 10-6,1 9 14,-1 9-7,1 10-5,-2 3-4,-2 7-10,1-1 0,-2-2-6,4-4-3,-2-3 2,5-4-1,-4 1 8,2-3-6,2-1 6,2-5-3,-1-3-3,1 5-9,-1 1-5,1-8 8,2-2-7,-2-9-2,-3-7 1,0-4 6,-2-4-6,1-5-1,0-1 0,-1-1 0,-3-1 1,0-4 0,1-3-1,1-9 7,0-1-6,-1-4 5,-1-5-5,1-3-1,-1-3 11,1-1-10,-2 0 11,1-1-3,-1 1 2,0 0-11,0 0 12,0-1-3,0 1 1,0 0-1,0-3-1,0 3-8,0-3-31,0 0-36,2-6-77,2-3-212,-13-55-743</inkml:trace>
  <inkml:trace contextRef="#ctx0" brushRef="#br0" timeOffset="207941.8936">20205 6046 63,'-6'-12'758,"1"-3"-644,-8-10-44,7 10 20,2 6-18,2 0 21,1 8 9,1-2-36,-2 6-66,4 0-7,-1 7-13,2 6 5,2 14 15,-1 16 0,0 18 0,-3 17 15,-2 11-7,-3 2-1,2-9-6,3-19-1,5-21 9,7-15-9,1-11-1,6-11 1,1-7 0,4-6 5,6-9 11,4-5 1,-1-4-1,2-5-15,0 1 0,-3-2-1,0 5-24,-1-2-51,-6 1-44,-5 1-43,0 3-46,10-50-97</inkml:trace>
  <inkml:trace contextRef="#ctx0" brushRef="#br0" timeOffset="208189.9078">20457 6205 679,'-1'1'154,"-3"7"-104,0 17-38,-2 13 6,-1 19 0,4 5 25,1 5-2,0-4-4,2 0-7,4 1-18,-3-5 2,3-11-8,1-6 0,1-10 0,-2-11-6,1-3-51,0-11-71,3-4 1,6-12-68,46-79-336</inkml:trace>
  <inkml:trace contextRef="#ctx0" brushRef="#br0" timeOffset="208451.9228">20726 6218 1057,'-3'-4'190,"1"4"-98,-1-4-92,6 4-45,3 0 6,10 0 24,6-5 15,13-5 32,13-9-7,4-1-11,-2 1-5,-6 2-8,-10 5-1,-13 6-1,-9 5-58,-9 2-64,-6 9 26,-11 2 43,-11 14 37,-15 12-67,-6 9-70,0-5-56,-46 32-20</inkml:trace>
  <inkml:trace contextRef="#ctx0" brushRef="#br0" timeOffset="208622.9326">20775 6385 30,'-3'4'178,"2"2"-46,-2 11-4,0 7 19,-2 7-14,-1 6-16,-3 8-22,-4 2-28,-1 7-17,-1-3-8,2-7-23,7-12-8,4-10-11,4-9-15,4-11-66,7-4-81,7-12 42,64-82-123</inkml:trace>
  <inkml:trace contextRef="#ctx0" brushRef="#br0" timeOffset="208938.9506">20885 6396 677,'-3'-1'222,"2"1"-22,-1-5-133,4 10-67,2 2-18,4 7 13,4 8 5,2 10 18,1 6 31,1 7-23,-2-4-13,-2-4 4,-3-5-16,0-9 20,0-7-3,-3-6 0,-2-4 0,3-2 0,1-1 5,0-3 16,3-1 12,-1-5-12,2-4-15,1-2-9,-1-5 0,0-2-9,-3 4-5,-3 0-1,-2 7-25,-4 1-58,0 4-83,0-8-113,2-11-218</inkml:trace>
  <inkml:trace contextRef="#ctx0" brushRef="#br0" timeOffset="209651.9914">21476 6005 516,'-6'0'99,"2"0"-60,-7 1 26,-1-1 40,3 2 46,0 2-19,-1-4-52,2 4-44,1 2-20,-5 9-15,-1 5 0,-2 9-1,0 10 8,0 13-7,0 11 5,3 2 4,4-10-1,6-13-9,9-14-2,5-14-8,6-5-5,7-6 7,7-8 8,1-8 17,-5-6-10,-3-5 19,-7-4-13,-4 6 10,-9 9-8,-7 6 49,-1 4-7,-5 6-42,-4 4-15,-4 12-2,-5 6-4,0 9 6,1 6 1,8-5 8,4-4-8,8 0-1,3-11 0,4-1 1,0-4-1,2-1 0,5-5-8,-2-2 2,6 0-63,1-6-51,5-6-168,42-21-37</inkml:trace>
  <inkml:trace contextRef="#ctx0" brushRef="#br0" timeOffset="209977.01">21637 6639 280,'3'6'125,"0"-1"-8,5 6-41,-2-1 10,2-4 43,1-4-24,-1-2-41,-1-2-10,0-2 15,-1-8 9,-2 1-7,-4-5-11,0-3 3,-4-2-11,-3 2-19,1 0-16,-1 8 38,4 1-5,-2 9-23,1 2-20,-3 5-5,-4 4-2,-5 2 8,-5 9-1,0-4-1,-1 2-4,5-8-2,-1 2-20,6-11-85,0 1-97,1-7-65,-13-43-99</inkml:trace>
  <inkml:trace contextRef="#ctx0" brushRef="#br0" timeOffset="210562.0435">19970 5822 516,'-6'-4'176,"1"-2"-19,-6-2-31,3 2 20,1 3 1,3-3-30,1 2-3,0 2-30,3 0-9,-2 2-21,2 0-36,2 0-18,4 0-16,15-8 16,18-6 0,23-15 11,72-34 8,46-31-1,25-12-18,-79 47 0,-20 18 2,-68 27 11,-6 7-12,-6 2-1,27-5-12,-10 10 11,-9 8-10,-8-1 0,-7 4 11,-1 1 0,-7-1-36,-1 0-45,-3 3-59,1-3-35,-8 1-23,-10 3 0,-68 12-292</inkml:trace>
  <inkml:trace contextRef="#ctx0" brushRef="#br0" timeOffset="212236.1392">18852 4225 906,'-8'-6'164,"5"5"-83,-8-5 12,9 2-24,2 2-45,0 2-24,3 2-20,4 0 4,-1 2 2,5 6 4,2-1 10,5 5 0,1 6-1,4 2-6,-3 3 7,6 2-6,2 6 6,7 8 4,5 4-3,8 13 0,5 6 0,1 14-1,2 8 1,2 2-1,-5-3 1,-2 2 6,-4 3-1,-2 3 3,-6 2-1,0 5-1,19 52 7,-39-103-8,23 56 0,22 52 6,-1 12 0,-2 15-12,-28-50 6,-6-15 6,-5-19-1,-11-53-11,0 2 14,0-6-7,5 42-1,6-7-6,-3-2 1,0-11-1,1-4 0,2-6 1,-2 0 0,6-7 0,3-2 0,2 5 0,2-6 7,0 4-2,0 0-1,-3 2-5,-1 0 0,-2 0 1,-2 0 0,1-4 0,-5-2 7,1-2-8,-1-2 0,3 5 0,-3-5 0,3 0 0,2 8 0,1 6 0,3 3 37,3 13-9,-3 4-8,7 11-13,-4-3 4,0-1-11,2-10 1,-4-6 5,1-4-4,1-1 9,1-3-10,2 3-1,-2 3 1,2 5 0,0 2 1,-1 8 4,-3 3-6,-2 7 1,1 1-1,-5-4 7,-5-6-6,0-7 0,-4-4 0,4-5 0,-4-1 0,4-3 0,-2-8 1,-1 1-1,3 0 0,-2-2 0,1 8 9,-1 1-9,0 3 18,1 5-18,-1 2 8,-1-2-1,1 2 1,-3-1 0,0 0-2,0 3 1,-2 4-8,-1-5 2,-2-1-1,-1-2 8,-1-5 0,0-3-3,0 1 3,-2-3-3,1-4 3,-1-2-7,1 1 8,1-3-10,0-1 7,-1 2-6,0 1 0,3 8 8,0 4-8,3 0 0,-1 2 4,1-2-4,2-1-1,-5-4 1,2-5 8,-4-8-9,0-2-1,-3-6 1,-2 1 8,1 0 4,-2 6 9,-2-2-5,1 5-2,-4-3-7,2-4-1,-1-8 0,2-7-5,-1-9-1,0-11-39,2-3-13,-2-6 8,1-2-8,-1-17-11,-24-172-515</inkml:trace>
  <inkml:trace contextRef="#ctx0" brushRef="#br0" timeOffset="213700.223">20437 4557 833,'-2'0'244,"0"0"-103,2 0-118,0 7-23,0 6-18,2 6 13,0 9 5,0 9 15,1 14 14,-1 10-2,2 6 12,-8 7 0,2 2-15,-5 1-8,5-4-4,1-5-3,2-19-3,5-8-6,-1-13-16,2-9-46,0-7-68,7-8-116,41-43-272</inkml:trace>
  <inkml:trace contextRef="#ctx0" brushRef="#br0" timeOffset="214473.2672">20945 4434 730,'0'-1'196,"0"2"-91,-3-1-39,3 0-22,0 0-10,3 0-34,2 1 0,5 4 0,6 2 2,11-3 71,6-2-35,6-4 2,3-4-25,-4-2 11,-2 4-14,-3-3-12,-6 2-76,-6 2-32,-6-3-57,-2 2-60,-13 0-66</inkml:trace>
  <inkml:trace contextRef="#ctx0" brushRef="#br0" timeOffset="214658.2778">21177 4455 214,'-3'2'330,"-1"5"-189,-8 8-76,-5 10 4,-3 12 34,-4 8 2,-4 10-18,0 12-27,-8 7-19,-3 4-7,-4-2-14,5-10-11,13-15-9,14-15-90,13-19-139,13-15 46,7-6-53,69-75-56</inkml:trace>
  <inkml:trace contextRef="#ctx0" brushRef="#br0" timeOffset="214923.2929">21170 4690 288,'-3'0'728,"3"0"-527,0 2-200,0 8-1,3 3-33,-1 13 33,0 9 43,-1 5 23,1 5-10,0-4-28,0-4-8,5-9-1,-1-5-7,9-5-3,-2-5 12,7-4-3,6-6 0,4-7-6,5-6 5,-2-9-13,-4-5-4,-4 1-19,-9-2-17,-6-1-69,-1 4-89,-11-27-103</inkml:trace>
  <inkml:trace contextRef="#ctx0" brushRef="#br0" timeOffset="215621.3329">21889 4137 896,'-1'-6'246,"0"4"-83,-4-7-65,3 7-43,2 2-25,-2 2-30,2-1-13,0 7-23,-2 6 7,-2 10-8,-7 15 37,-10 14 9,-6 10-3,-7 11 4,-2 4-8,2 1-1,7-6 8,10-4-8,7-7 5,7-17-6,6-8-5,7-16-2,7-11 0,4-1 7,9-6 17,7-5-2,2-2 16,4-5-2,-4-1-4,-5-1 7,0 0-5,2-6-8,5 1 14,2-12-13,5 0-1,1-3 8,-3 2-13,-9 10-13,-11 5 5,-10 10-5,-7 0 0,-7 4 1,-2 0 43,-2 0 39,-8 0-3,-2-4-21,-9-6-36,-6 1-12,-4-7-3,-1 0 0,4-4-1,0 1-8,2-6-19,1-1 8,-1-1-4,3 1 8,-4 0 5,5 3-11,0 9 5,6 3-2,0 5-7,5 2 17,8 0 1,0 4-1,6 0-16,-3 1-94,2 3-80,2 5 53,0 7-22,0 10-81,-8 71-103</inkml:trace>
  <inkml:trace contextRef="#ctx0" brushRef="#br0" timeOffset="216148.363">21011 5494 686,'-2'-4'262,"2"2"-73,-3 0-73,2 2-40,-1 0-11,2 0-16,0 0-14,0 0-34,2 0-1,2 0-11,11 0-1,13-3 12,20-6 48,22-8-13,58-22 8,-86 27-4,45-15-18,-8 1-12,-6 8 5,-1-2 7,2 1-3,2 3-12,-4 3 7,-1-1-7,-5 8-6,-3 0 0,-7 5-8,-2 1-42,-4 0-85,-9 4-139,47 5-192</inkml:trace>
  <inkml:trace contextRef="#ctx0" brushRef="#br0" timeOffset="216742.397">22717 5218 1050,'0'0'258,"0"0"-180,-2 1-69,4-1-9,-2 2-20,3 5-1,3 5 20,5 1 1,2 5-1,-1-3 1,4-5-1,-5-4-13,-2-2 14,0-5 8,0-4 3,3-6-2,2-7-8,0-4-1,0-3 0,-6 9 0,-6 0 16,-2 10 56,-4 4-16,2 2-19,-4 2-14,-7 4-16,-2 6 10,-5 3-17,1-3 8,8 2-7,5-6 1,6-8-2,2 4-1,0-8-14,-1 4 5,0-3 10,1 0 0,1-9 16,-1-1-7,-1-1-8,-1 4 0,-1 7 32,-1 0-9,1 6-10,-1-3-14,0 1 0,2 3-21,-1 0 15,0 4 6,-1 1 1,0 0-1,1 2-18,1 1-62,0-4-79,1 7-145,-1-7-321</inkml:trace>
  <inkml:trace contextRef="#ctx0" brushRef="#br0" timeOffset="218611.5039">29219 5508 632,'-2'0'183,"-2"0"-104,-3 0-32,2-2 19,-1 2 22,0 0 13,2 2-8,1-2-39,2 0-38,-2 4-16,1 4-15,-2 8 10,-4 13 5,2 4 5,-2 9-4,3-1-1,5 3 0,3-2-5,4-5 4,5-4 1,3-3-17,0-8-37,6-7 45,1-4 9,4-7 20,5-7 13,0-12 22,4-5-23,0-10-10,-8-9-4,-3 0-6,-9-2 3,-9 4-4,-6-1-2,-6 3 7,-7 8 46,-2 2-16,-2 8-11,0 7-26,-3 2-8,-1 4-1,6 4 0,0 0 8,11 0-16,2 3-55,2-3-124,2 1-128,-1 7 67,11 6-112</inkml:trace>
  <inkml:trace contextRef="#ctx0" brushRef="#br0" timeOffset="219518.5558">29133 3312 696,'-3'-7'170,"3"0"-7,-5-1-28,2 0 5,1 2 2,0 3-29,2-3-23,0 2-27,2-2-63,3 2-5,6-4 5,8-6 12,11 1-3,9-7-9,4 4-1,-1 4-16,-7 6-23,-7 6-1,-9 6 19,-6 3-4,-5 0-26,-4 3 25,-1 6 10,-6-2 9,-1 3 8,-5 7 0,-8 4 12,-6 0 2,0 4-7,-4-1 5,2-2-1,4-7-5,3-3-6,3-1 0,-2-6-14,-3 5-21,6-7-31,3 0-46,2-6-71,5-2 16,6-8 47,12-52-443</inkml:trace>
  <inkml:trace contextRef="#ctx0" brushRef="#br0" timeOffset="220073.5875">29140 3280 570,'0'-5'228,"2"-3"-79,2 1-95,3 0-33,-1 4-20,-1 3-1,0 7-6,-2 3 6,0 11 30,3 7 9,-5 9 31,-2 12-5,-8 6 10,-6 7-32,-2 4 2,-1 4-21,0-1-10,3-7-4,-1-5-2,7-14-2,3-10 0,0-12 0,6-15-6,0-3-10,3-6-50,2 0-82,8-10 23,8-8 47,7-18-121,9-10-5,-2-8 37,-8 8 137,-11 12 24,-10 16 209,-6 11 11,-3 9-74,3 1-59,0 0-39,0 0-48,4 4-17,3 3 14,6 2 3,9 10 30,8 2 33,3 6-18,-2 0 3,-5 2-22,-3-3-10,-7-1-8,-3-2-7,-3-7 0,-4-3 14,-3-7-1,0-2-14,0-2-39,1-4-38,-1 0-4,3-6-34,7-7 44,31-70-160</inkml:trace>
  <inkml:trace contextRef="#ctx0" brushRef="#br0" timeOffset="220757.6266">29649 3067 674,'-2'-4'189,"2"0"-69,0-4-5,0 0-34,0 6-34,2 1-33,-1 2-14,2 1-24,2 8 9,7 1-18,1 7-21,1 4 45,1 4 9,-5 1 0,-2 1 1,-5-1 6,-5 2 2,-7-3 9,-10 5-3,-4-2 9,-7 1-1,1-5-7,9-5-8,10-10-8,4-6 10,6-2-4,2-2-1,-1-2-5,2 1-21,3 1-28,3-3 49,2 3 28,2 0 1,2 0-5,-2 3 4,-1-6 1,-1 3-4,0-3 4,4-4-1,0 3-10,1-4-7,-4 4-10,-1 0 11,-5 2-3,-5 2 0,-1 0 9,-1 0 2,-3 0-14,2 2-5,1-2 14,-3 0 3,3 0-7,-2 0-1,3 0-10,0 0-25,0-2-79,-2 1-61,1-3-33,-5-14-58</inkml:trace>
  <inkml:trace contextRef="#ctx0" brushRef="#br0" timeOffset="221306.658">29689 3122 821,'-1'-3'243,"1"3"-110,0-1-94,-2 2-39,4 6-37,-2 8-4,1 19 41,1 10 44,-1 8 1,1-3-20,-1-5-7,4-10-4,2-11 1,-1-4 3,2-9-9,-4-7-2,1 1 10,-1-11 22,6-6 46,2-12-41,4-14-28,-8-10 7,-3-4-23,-8 0 1,-3 5-1,-3 12 15,-2 20 2,5 7-17,-2 19-21,-4 12 19,0 19-4,-5 8 6,7 5 1,5-14-1,5-8 0,5-13-2,1-9-16,0-6 2,1-6 16,2-6 25,3-12 8,3-11-18,0-13-4,-6-15-11,-9-1 9,-10 3 4,-4 15 16,-2 16-8,4 14-11,-6 13-10,3 16-13,-9 14 13,0 17-1,4 12-21,7 4-116,10 2-87,22 98-230</inkml:trace>
  <inkml:trace contextRef="#ctx0" brushRef="#br0" timeOffset="222311.7155">27365 5710 581,'-4'-4'153,"0"2"-89,1 0 7,-1 2-40,2 2-31,2-2-13,0 2-7,-4 2-20,4 1 39,4 2-8,-4 0-11,3-4-40,0-1 22,0-4 38,-2 0 62,2 1 14,-2 0 16,2 1-17,0-3-42,4 3-12,8-3-20,7 6 11,8-3-11,5 4 5,-3-1 7,-2 2-12,-6 5 5,-7-6-6,-2 2 0,-3-6 12,-1 0-12,-2-6 24,5-9-1,-1-2-7,1-7-2,-1 2-8,-5 8 24,-3 2 21,-5 9-51,2 4 0,7 7-36,3 0 16,6 4 19,1 4-8,2-3 9,-3 0 18,3-3-18,-5-3 0,-1-5-9,4-4-31,0-8-115,34-51-227</inkml:trace>
  <inkml:trace contextRef="#ctx0" brushRef="#br0" timeOffset="225088.8744">25982 7205 600,'-9'7'153,"1"3"-90,-7 3-18,-4 8 68,5-2-2,1-5-5,9-9-22,4-3-22,1-2-34,5 0-28,6 2 0,11 2 6,11 0 69,15 2-33,9-3-15,0-3-7,6-7-13,-1-1 13,-3-2-5,-5 4-8,-15 2-1,-8 7-6,-6 0-25,-2 5-52,-7 4-67,-1 0-133,-2 8-49,-23 28-313</inkml:trace>
  <inkml:trace contextRef="#ctx0" brushRef="#br0" timeOffset="225419.8933">26105 7847 602,'-3'2'216,"-1"-2"-119,-1 2-61,4 0-9,1 0 30,1-2 41,-1 0-2,4 0-20,1 1-67,7 3 41,9-1-13,9 4 23,6-2 2,9-10 2,1-2-29,-1 0-8,-2-2 9,-6 1-20,-7 4-8,-3 3-1,-9 2-7,-3-1 0,-6 4-12,-6 2-6,-3-4-13,-2 2 23,1 1-67,-1 0-21,-2 11 9,-9 8-136,-55 46-376</inkml:trace>
  <inkml:trace contextRef="#ctx0" brushRef="#br0" timeOffset="228437.0659">20757 5851 787,'3'-17'75,"1"5"-43,2-12-7,-1 11 13,-2 4 28,-2 6 9,-2 4-32,-2 4-7,3-1-36,0 3-1,4 5 1,-2 8 15,5-3 1,-1 4-2,-2 2-1,5-2 7,4 6 1,0 12 19,5 6-14,4 16 16,-2 19-9,13 76-9,-3 32-6,-5-9-2,-10-67-2,-8-65-7,1-11 4,-1-5-10,8 31 14,4-7-6,-2-10-3,2-8-6,-1-2-10,3-7 9,0-5-11,1-9-47,-4-3-40,-8-10 20,-3-5-34,-2-16 14,-18-109-419</inkml:trace>
  <inkml:trace contextRef="#ctx0" brushRef="#br0" timeOffset="229100.1038">20811 4404 637,'0'-18'99,"0"5"-68,-2-20-19,2 5 0,0 5-11,-2 1 121,-1 2 62,-3 12-28,4 0-19,0 5-20,-1 3-44,3-3-41,3 6-26,-3-3-6,2 1-15,4 3 0,7 4 15,7 10-1,3 3 1,10 7 0,4 7-1,1 11 1,2 10 0,2 11 8,3 5-2,3 11-5,7-4 8,4-5 0,3-6-3,-4-15 0,-6-4 2,-10-9-7,-11-6 7,-6-9-8,-10-8 9,-4-5-9,-7-5-5,-4-6 5,0 2 9,-4-3 3,1-3 5,-5 2 1,-1-5-18,2-5 0,1-2-69,3-8-147,39-76-386</inkml:trace>
  <inkml:trace contextRef="#ctx0" brushRef="#br0" timeOffset="230075.1596">23958 4715 885,'0'-3'170,"0"-1"-130,0 1-40,0 3-33,0 0 33,0 0 36,-2 1 29,0 1-47,2 2-18,0-1-21,2 3 1,0 8 20,2 8 11,0 7 19,2 7 10,1 7-1,2 2-3,8 6 8,0 7-14,11 5-5,-2 6-2,6 1-10,-1-2 4,-3-4-4,4-9-4,-2-2-1,-5-8-7,2-1 6,-2-5 2,-5-3-9,-4-6-65,-6-5-55,-10-3-64,-17 5-1,-101 33-364</inkml:trace>
  <inkml:trace contextRef="#ctx0" brushRef="#br0" timeOffset="231051.2154">20058 6408 709,'-4'-13'115,"4"-2"-56,-4-10-22,5-1-29,2 3-2,1 6 2,3 1-8,-5 4-1,-2-2 1,0 3 7,-5 0-6,1 0 5,3 3 9,-2 1 15,3 0 30,0 7 0,-3-2-4,3 4-34,0 1-22,0-2 0,3 3-4,3 6 4,9 8 19,2 4-7,6 8-3,3 5-3,7 1 9,4-3 3,9-9 7,2-3-14,4-9 19,0 3-9,-7-4-6,-7-4 7,-12 0 7,-6-5-14,-11 1-6,-5-3 3,-4 0 0,2 0 21,-2 0-3,-2-1-8,2 1 4,-2-2-17,-5 0-9,0 0-80,-7 0-86,2 2-103,-4 4-37,-42 23-67</inkml:trace>
  <inkml:trace contextRef="#ctx0" brushRef="#br0" timeOffset="231422.2366">20065 6269 639,'-5'-4'96,"5"2"-66,-2-4-30,4 6-110,3 2 19,-3 4 62,3-1 20,-2 2-6,0 7 5,5 1 10,-1 4 0,5 0 1,1 0 1,4 4-1,3-3 8,5-4-9,55 22-16</inkml:trace>
  <inkml:trace contextRef="#ctx0" brushRef="#br0" timeOffset="232924.3225">27251 8177 583,'2'-4'333,"2"0"-231,7-4-77,4-2-16,3 3-3,3 2 14,-2-2 2,5-3 1,-5 4 1,2 5-14,-6-2-2,4 6-2,-7 0-6,0 4 9,2 7-10,-3 2 2,2 6 16,-1 3 21,-1 2-25,-9 4 8,-2-4-1,-8 4 17,-9 2-1,-9 3-12,-8 3-4,-8 6-7,-9 6-4,-2-6-7,6 0 11,6-8-7,14-11-6,6-8 0,8-5 0,6-4-1,3-6 0,4-3-14,6-2-45,6-2-37,6 1 97,10-4 69,6-2-3,7-5-21,-1-5 10,0 4-2,-4-4-7,-3 5-10,-1 2-6,-2 2-7,-6 3-11,-4 3-3,-4 2-8,-5 2 0,-2 2 0,-8 0 7,2-2-7,-6 0-1,2 0 13,1 0-13,-2 0 0,2 0-69,0 2-47,-3-4-56,-4-28-181</inkml:trace>
  <inkml:trace contextRef="#ctx0" brushRef="#br0" timeOffset="233651.3641">28134 8167 926,'-7'-4'208,"0"2"-124,-8-8-49,1 5 19,1 0 0,-5 2-8,5 3-26,-5 3-20,1 3 0,-2 10-1,-1 5 0,2 9 0,2 3 0,3 9 1,4-6-9,4 0 9,5-4-1,3-7 0,2-5-18,8-4-59,8-11 40,9-5 38,10-8 19,4-9-4,-1-2-6,-11 0-1,-6 7-1,-14-1 7,-6 9 5,-5 4 8,-2 0 17,-4 3 5,-1 0 25,-5 4-46,-9 7-26,-7 7 10,-7 8-3,1 8-8,3 4-2,9-6 1,8 4-2,-1-3 2,10-1 0,-2-4 0,6-5 0,0-5-1,2-9-11,2 2-5,5-8-26,6 0 41,0-3 2,7-2 48,-1-2-10,7-2-8,-4-5-9,1-2-12,1-4-9,-7 4-12,-2-3-41,-2 3-104,-5 7-139,11-6-243</inkml:trace>
  <inkml:trace contextRef="#ctx0" brushRef="#br0" timeOffset="234001.3841">28367 8755 534,'-3'10'199,"-1"0"-86,-1 6-19,4 5-13,2-1-30,7-6-17,2-5-34,7 1 0,1-6 47,3-4 4,1-3 9,-2-3 22,-1-4-25,-9 2 30,-3-2 9,-5 0-13,-6 0-46,-1-3-5,-1 0-19,-7 2 43,-2 3 1,-2 1-27,-2 2-20,0 5-4,-4 2-6,1 4-6,-2 2 6,4-2-42,3 1-62,6-1-58,5-5-67,4-1-221,1-16-340</inkml:trace>
  <inkml:trace contextRef="#ctx0" brushRef="#br0" timeOffset="234966.4393">27380 7760 630,'-2'0'346,"-1"-1"-118,-1-2-94,4 3-19,0-1 16,4 0-20,1-3-60,1-5-12,13-3-5,9-9 2,16-7-13,12-2-16,1 2 1,6 5-8,-7 1-1,2 5 1,5-3 10,1 2-9,11-2 10,43-8-10,12-3 5,0-11-5,-95 31 1,-6 4-1,-7 1 0,26-10 1,-11 8-1,-9 0 8,-7 2-8,-7-2 1,-8 6-2,-5 1 1,-2 1-1,-5-2-30,-3-4-43,-5-2-73,-4-10 7,-9-1-28,-60-34-312</inkml:trace>
  <inkml:trace contextRef="#ctx0" brushRef="#br0" timeOffset="235773.4855">28220 6291 948,'0'0'237,"0"1"-237,0 3-3,-2 0-51,1 6 2,-1 2 52,-4 3 27,-3 11 28,-10 6 2,-8 5 24,-16 8-19,-6 6-17,-8 4-11,2 6-2,1-3-16,2 3-14,7-4 10,0-3-3,8-10-8,10-12 7,5-5-7,11-12 0,7-5-1,4-2-9,4 0-18,7-1-21,10 2 45,5 2 3,13 1 66,6-2-30,11-10-1,4 0-1,0-4-16,0-2-1,-10-1-16,-9-2 8,-10 4-8,-10 0 7,-6 2 1,-8 0-8,-7 3 8,0 0 12,-3 0 25,-1-3 26,-1-9-31,1-4-10,-4-8-17,1-2-14,-4 0-1,1-5-12,-6 5-1,2-4 13,-10-1-5,1 4-4,-3 0 10,-1 6 11,0 8 14,2-1-19,2 6 6,6 4-4,8 1-8,3 0 14,4 3-7,2-1-7,-3-1 12,-1 0-10,2-2-1,-4 3-1,2-6-8,0 4-10,3 0-10,2 2-71,7 2-177,13 9-172,13 3 229,117 12-296</inkml:trace>
  <inkml:trace contextRef="#ctx0" brushRef="#br0" timeOffset="235964.4964">28981 6931 854,'-5'-2'513,"1"1"-347,-7-5-91,5 2-49,-1 1-7,1 0-8,3-1-11,4 1-90,19-19-223</inkml:trace>
  <inkml:trace contextRef="#ctx0" brushRef="#br0" timeOffset="236645.5354">29445 6547 779,'-9'-2'219,"2"1"-111,-12 1-68,-3 9-38,-3 5 16,-7 11 0,3 9 15,-3 10 4,2 2-8,3 15 4,1 6 6,-2 7-6,3 13-5,0-2-2,6 6-4,2-5-4,6 0-3,4-1 6,4-3 2,3 4 1,3-2-14,1 3 17,1-4-13,4-8 8,-3-8-21,5-12 7,2-7-8,-1-9-15,7-6-11,0-4 7,6-3 13,0-3 6,3-1-41,-2 1-7,-2 5 35,-1-2-83,-6-3-188,17 6-35</inkml:trace>
  <inkml:trace contextRef="#ctx0" brushRef="#br0" timeOffset="238762.6565">29564 7957 457,'-1'0'150,"1"0"-113,-2 3-20,0-2 50,1 1 65,0-2-12,1 0-24,0 4-10,0-4-40,4 0-46,0 6 2,4 4 41,10 5 7,-3 5-7,3 1-11,-2-5-10,-3 0-8,-2-7-4,-5 0-1,-1-7-1,-1-2 1,-4 0 15,1-1 28,0 0 14,1-4 12,1-4 11,0-6-50,2-6-24,1-10-3,1-2-11,-2-11 13,1-3-13,-5-7 1,1-6-2,-1-4-14,1-6-1,-1-6-15,4-7-3,2 5 11,0-3 2,-1 10 7,0 7 12,4 10 1,-8 10 0,3 4 1,-4 13 0,1 1 5,-2 8-5,0 9 16,0 3 20,0 4-17,0 2-7,0 0 8,0 0-21,0 0-1,0 0-14,3 0 8,-3 0 7,1 2-10,-1-4 10,0 4-1,2-2 0,-2 0 0,0 2-9,0-2 10,0 0-1,0 0 1,0 0 0,0 0 6,0 2-6,3-4 0,0 2-1,-3 2 0,4-2 1,2 2 4,1-2-4,0 0 0,-3 2 0,-1-2 5,0 0-5,0 0-1,1 0 1,-1 0 0,1 0 1,-2-2-1,0 2 0,-1-2 1,2 2 13,-3 0-14,2-2 1,-2 2 0,3 0-1,3-2 0,4 0 5,4-4-5,7 5 0,1-4-1,1 1-3,-1 3 4,1 0 0,-3-2 0,2 3 8,-3 0-8,1 0 0,0-1 0,3 1 0,1-4 0,10 2 0,0-5 0,6 0-1,-3 0 1,-2-1 0,-6 3 0,1-4 9,3 0-8,-3 2-1,-3 0-1,0-1 1,-7 4 0,-2 0 1,-1 1 0,-1 2 0,-5-4-1,4 1 0,2-2 1,-2-2 0,2 2 1,-4 0-2,-1 0 1,-4 4-2,-2 1 1,-2 1 0,5 0-1,-2-1 1,4 1 0,2-3 0,1-2 0,6 1 1,-5-2 0,6-1 5,-4-1-5,-1 0-1,-4 2 0,1 2 0,2 2 0,2 0-6,-2-2 6,6 3-2,-5 1 1,-1 0 0,-6 1 0,-3 1 0,-2-2 0,-4 2-13,-1-2-7,-2 2 2,-3-1 19,3 0 29,-2 2-29,2-3 0,0 0-1,0 0-30,-4 0-70,0 0-83,-5 1-110,-46 13-392</inkml:trace>
  <inkml:trace contextRef="#ctx0" brushRef="#br0" timeOffset="240528.7575">30019 7477 318,'-2'-3'238,"0"3"-133,1-1-31,-3-3 14,4 2 13,0-2 5,0 1-29,4 0-37,-3 1-11,3 1 20,-3-2 1,0 2-8,3 1-17,-2-3-11,5 1 2,6-4 5,5-5-7,3 1-5,0 3-8,-6 1-1,0 2 0,-4 4-8,-4 4-28,-4 6-10,4 7 23,0 8 23,-3 13 23,-1 7 31,0 10-20,0 7-20,1 6 7,-2 0-20,5-2 6,-1-10 8,0-11-15,1-11 12,4-8-12,-4-11-5,1-8-45,-1-4-88,6-9 80,6-11 37,3-12-80,7-15-194,29-109-67</inkml:trace>
  <inkml:trace contextRef="#ctx0" brushRef="#br0" timeOffset="240789.7724">30373 7406 605,'0'-1'263,"-2"1"-68,-2 0-57,2 1-38,1 4-28,-2-5-55,-1 5-10,-10 10 5,-2 5 8,-12 15-5,-6 7-3,-1-1-3,0 2-8,2 0 5,4-2 5,3-1-11,0-2 0,4-6-9,3-4-52,6-7-77,7-9-116,5-2-65,15-32-257</inkml:trace>
  <inkml:trace contextRef="#ctx0" brushRef="#br0" timeOffset="241195.7956">30608 7170 626,'0'0'246,"0"0"-136,2 0-67,-2 0 73,0 0 31,0 0-41,0 0-62,1 4-35,4 3-3,1 1-6,1 3-26,-3 5-7,-1 2-13,-4 8 1,-5 4 45,-4 4 10,-3 2 10,-1-4-20,3-6-23,4-5-37,2-9-9,4 0-54,1-6-27,4-1 18,-2-2 15,2 3 82,-1-3 35,0 1 1,2 5-1,4-3 1,4-5 50,6 1 12,4-2-36,-1-2-11,4 1-2,-4-4-14,-2 4-21,-4-2-105,-3 3-371</inkml:trace>
  <inkml:trace contextRef="#ctx0" brushRef="#br0" timeOffset="241691.824">30916 7677 565,'-2'0'168,"2"8"-118,0-3 2,2 4 20,2-2 48,4 1 3,9 3-48,6 0 41,8-6-8,8-6 6,0-7-44,1-2-38,-7-6-11,-8 4-12,-5-2 3,-4 1-12,-3 1-31,-3-3-21,-6 0-62,1-5-164,-14-54-308</inkml:trace>
  <inkml:trace contextRef="#ctx0" brushRef="#br0" timeOffset="241925.8374">31045 7386 892,'2'3'236,"0"2"-236,2 13-16,3 9 9,-2 11 7,-1 7 44,2 7 17,-4 6-22,-2 3-18,0 1-13,-2-1 4,1-7-5,2-8-7,1-12-4,4-11-94,0-16-104,6-8 20,4-17 116,44-118-222</inkml:trace>
  <inkml:trace contextRef="#ctx0" brushRef="#br0" timeOffset="242261.8566">31438 7199 884,'0'0'178,"3"-3"-79,5 1-85,7 2-5,7-4 9,8-3 15,4-5 0,3 2-11,-4 2-10,0 4-10,-4 4-1,-13 2-1,1 6-12,-11 3-37,-5 5 43,-5 6 12,-2 5-2,-14 12 25,2 5-10,-8 11-18,-4 4 24,-1 4-14,-2-4 4,2-1-14,5-11-1,3-13-18,5-16-18,5-7-15,3-15-49,0-10-106,6-10-46,0-12-12,14-94-21</inkml:trace>
  <inkml:trace contextRef="#ctx0" brushRef="#br0" timeOffset="242695.8814">31453 7320 479,'0'-4'218,"3"3"-28,-3-2-118,4 6-72,0 4-73,3 10 73,2 5 106,2 16-14,1 4-11,-3 7-8,-1 4-26,-1 3-11,-7-1 10,-4-7-11,-3 1-11,-4-4-2,-3-3-11,-2-5-11,1-8-1,0-7-21,5-7-17,4-11 10,-1-5-8,4-13-71,3-12-116,7-11 22,6-5 122,5 0 80,0 10 18,-2 11 51,-1 16 3,-1 9-18,3 8 15,1 14 3,1 6 59,3 7-50,-4 6 12,0-2-11,-2-2-29,-2-3-26,-2-5-8,-1-11-2,-4-5-8,-1-4 1,-2-5-10,2-7 0,-5-1-90,2-1 15,-1-8 35,-1-9 7,4-12-179,-1-17-19,7-141-142</inkml:trace>
  <inkml:trace contextRef="#ctx0" brushRef="#br0" timeOffset="243057.9021">31925 7108 835,'0'-6'208,"3"3"-65,2-6-88,1 4-1,0 1 23,0 0-32,1 4-32,-1 4-13,0 5-33,-2 7-9,-4 8-23,-7 6 55,-5 9 10,-6 6 18,-1-3-3,1-6-10,5-9-5,7-15-1,6-6-23,2-4 9,1-2-27,2 0 18,1 0 24,2 2 69,2 0-3,10 0-18,-1 0-20,2 0-8,-2-2-7,-1 0-11,-2 0-2,-6 1-23,1 2-67,-2 3-183,1 21-56</inkml:trace>
  <inkml:trace contextRef="#ctx0" brushRef="#br0" timeOffset="243867.9485">30972 6860 535,'-3'-5'171,"2"5"-106,-2 0-29,3-2 34,-3 0 25,0-2 11,0 1 7,1-2-29,0 0-5,2 0-5,2 0-13,1 1-55,2 2-6,1 0 0,1 0 27,5-4-3,4 3-15,3-3 8,4-2-17,1 4 8,4 0-7,11-2 8,12-4-8,18-6 16,56-15-10,17-6-2,-105 25-5,-4-2 0,30-4-1,-14 3-6,-15 6-44,-13 9-156,-11 7-252,-34 51-204</inkml:trace>
  <inkml:trace contextRef="#ctx0" brushRef="#br0" timeOffset="244514.9855">32408 7531 845,'4'0'317,"-1"-2"-215,10-2-51,-3-3-26,10-1-1,-1 0 24,1 0 6,5-3 2,2 1-13,2-3-11,0 3-11,-3 3 6,-2-1-14,-5 1-4,-3 4-7,-10 2-2,-4 1-2,-4 0-14,1 1-2,-2 2 1,1 0-59,-2 1-70,3 4-98,-13 16-217</inkml:trace>
  <inkml:trace contextRef="#ctx0" brushRef="#br0" timeOffset="248223.1976">32963 7040 479,'0'-2'317,"0"0"-139,0-2-80,3 3-11,-3-1 27,0 2 3,0-1-32,1-2-29,2 0-20,0 3-26,4 0-10,2-4 0,2 8-6,2 2 5,3 2-11,0 9-12,-3 4-5,-1 11-8,-5 9 23,-2 4 14,-3 12 6,-1 6 9,-1 4 3,0 8 0,2 0-3,2-2-4,6-8-5,1-7 1,0-9-7,2-11 0,-3-11-1,-1-6-8,-3-11-7,-2-3-7,-1-5 5,-1-4-25,-1 0-20,3-6-27,3-8-140,23-72-146</inkml:trace>
  <inkml:trace contextRef="#ctx0" brushRef="#br0" timeOffset="248486.2126">33256 7189 1045,'-1'-3'220,"1"3"-121,-3-1-73,0 1-16,-4 4-8,-7 6-2,-1 3 0,-3 10 0,-2 9 9,-4 7-7,-2 8 8,-5 6-2,-8 10-1,-6 4-5,-6 7 5,-3-3-7,7-1-62,11-13-80,9-10-94,20-18-67,37-12-204</inkml:trace>
  <inkml:trace contextRef="#ctx0" brushRef="#br0" timeOffset="249229.2551">33425 6589 1129,'0'-3'246,"0"3"-200,0 0-46,3 3-33,1 2 11,4 13 22,7 16 4,7 18 25,7 17 16,3 15-18,15 67-5,-4 26-8,-26 1 5,-13-49-10,-21 13-6,-17 0 3,4 4-12,0-33-19,-5 2-89,-3 43-167,-12-38-387</inkml:trace>
  <inkml:trace contextRef="#ctx0" brushRef="#br0" timeOffset="253261.4857">32832 6831 366,'-2'-3'193,"0"-1"-98,-1-2-11,2 2 33,-1 2-21,-1-4-17,3 5-7,-1 1-16,2-3-22,-2 6-26,1-2-8,-3 1-16,3 4 2,0 2 14,0 5 2,0 2 8,0 4 2,3-2-1,1 2-2,-2 1-3,2 2-5,2 8 5,0 5-3,4 6 5,0 5-8,-3 0 1,1-1 10,-1-5-11,-3-7-1,-1-2 1,-3-3 1,-1 0 1,-2 2 4,-2-2-6,2 5 8,-1-1-7,3 7 5,1 6-4,0 4-2,0 8 8,3-4-7,1-2 0,0-3 0,1-10-1,-1-5 0,-1-3 0,-3-2 6,-1-5-6,-1 4 0,-1-1 1,2 3 0,1-1-1,0 5 0,-2 1 1,1 2 0,-2 0 4,0-3-4,1 1-1,0-9 0,0-4 0,2-5 0,0-2 1,0-3 0,2-1-1,0 0 0,-2-1-1,3-4-24,0 1-53,-1-1-113,2-4-16,12-23-72</inkml:trace>
  <inkml:trace contextRef="#ctx0" brushRef="#br0" timeOffset="253892.5218">33299 6905 274,'0'1'168,"0"3"-96,-2 4 3,2 3 8,0 1 22,2 10 12,0 4-12,3 3-42,-1 8-9,-1 0-6,-3 5 21,-3 9-21,1 3 1,-3 5-4,-1 4-15,0 7-7,0 1-7,3 4 1,0 5-8,1-5-8,0-1 10,0-13-10,-1-6 5,3-20 3,0-8-9,-3-6-7,0-6-80,-3 3-113,-24 19-157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59:4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 2844,'33'0,"66"0,-33 0,-33 0,0 0,34 0,32 0,-66 0,99 0,-99 0,66 0,1 0,-34 0,-33 0,0 0,0 0,0 0,0 0,66 0,-32 0,-1-66,99 66,34-33,-133 33,198-33,-131 33,65-66,-66 66,-32-33,-1 33,-33 0,66-33,-33 33,67-33,98-34,-32 34,32 0,1 0,66-99,-166 33,133 33,32-1,-65-65,-100 132,-65 0,-67 0,-33 0,99-66,-33 66,-33-33,0 33,66 0,34-33,-34-33,33 33,-33 33,1 0,-1 0,33 0,-99 0,66 0,1 0,32 0,33 0,1 0,98 0,-65 0,32 0,133 0,-99-33,98 33,-131 0,33 0,65 0,-131 0,-1-33,34 33,-34 0,-99 0,34 0,98 0,-132 0,100 0,98-67,100 67,-33 0,-33 0,33 0,-67 33,-131-33,-100 0,33 34,0-34,67 66,-67-66,99 33,67-33,-1 0,199 0,-198 0,231 0,-66 0,-165 0,98 0,100 0,-132 0,66 0,-165 0,-1 0,34 0,-133 0,99 33,100 33,-132 0,131 0,-98 33,231 67,-33-100,-66 99,-34-132,34 67,33-34,-33 0,-133 0,67-66,-166 0,-32 0,32 0,-66 66,66-66,1 0,-34 0,33 66,33-33,-32-33,-1 0,66 33,34 34,-34-67,67 0,66 0,-67 0,-32 0,65 0,-65 0,-100 0,34 0,98 0,-131 0,65 0,67 0,-1 0,1 0,65 0,67 0,-198 0,65 0,-32 0,-100 0,34 0,-34-33,-33 33,0 0,0 0,-32 0,32 0,-132 0,33 0,-66 0,99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2:55:41.0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7T02:55:48.240"/>
    </inkml:context>
  </inkml:definitions>
  <inkml:trace contextRef="#ctx0" brushRef="#br0">18686 7375</inkml:trace>
  <inkml:trace contextRef="#ctx0" brushRef="#br0" timeOffset="3847.22">18752 4366,'0'33,"0"-33,100 0,32 0,0 0,0-33,34 33,-34 0,67-33,-34-1,-99 34,-33 0,66-33,-33 0,-32 33,-1-33,33 33,66-33,67 0,-67 0,66 0,-65 0,32 33,-66 0,-33 0,33 0,-32 0,-34 0,-33 0,66 0,66 0,-66 0,67 0,98 0,1 0,-67 0,100 0,-100 0,-132 0,33 0</inkml:trace>
  <inkml:trace contextRef="#ctx1" brushRef="#br0">31346 14230 695,'-1'-2'195,"0"2"-63,-1-7-90,2 7-20,0 0 41,0 0 24,0 0-37,0 4-38,0-4-12,0 3 0,0-2-9,2 0-1,0 4 9,3 2 1,1-1 1,0-2-1,3 2-16,-5-3-23,0-3 3,-3 0 27,-1-2 3,1 2-1,-1 0 7,-1 0 1,1 0 14,-1 0 21,-3 2 5,3-2 2,-2 0-13,1 3 0,1-3 5,1 0 22,-4 0 1,8 0-10,-4 0-16,1 0-17,-1 0-11,2-3-4,-1 3-30,1 0-25,-1 0-44,1 4-158,4 16-249</inkml:trace>
  <inkml:trace contextRef="#ctx1" brushRef="#br0" timeOffset="3585.205">2613 5480 506,'-3'-4'181,"0"2"-47,-1-3-31,1 3-43,0 2 8,2 0-11,-1-2-8,2 0-10,0 0-18,-3-2-18,6 4-3,-3 0-42,0 0-111,3 4-73,4 2 61,24 23-74</inkml:trace>
  <inkml:trace contextRef="#ctx1" brushRef="#br0" timeOffset="4029.2304">2745 5435 375,'-6'-11'228,"0"3"-125,-6-10 7,1 4-43,-1 3 26,1-1-30,2 4-7,1 0 1,5 4-15,-1 0-42,4 4-42,7 2-83,2 5 2,9 8-18,40 61-171</inkml:trace>
  <inkml:trace contextRef="#ctx1" brushRef="#br0" timeOffset="4697.2686">2867 5473 349,'-6'-6'206,"2"4"-83,-11-10-33,-2 5-45,-1-2-9,-4-6 27,-1 5-20,-5 0 1,0 2-20,1 5-12,0 7 1,0 6-11,2 1 3,2 7-5,1-2 0,0 8 0,7 4 0,0 4-9,1 3 3,5 2-2,1 1 2,2 8-4,1 4-6,4 8 15,4 5-13,4 6-1,6 2 15,6-3-1,3-6 1,5-16 0,3-9-9,4-12 9,3-13 8,2-4-7,2-8 9,-1-14 3,-2-9 2,2-15 2,-3-15-17,-3-17-20,-4-8-46,19-68-79,5-93-333</inkml:trace>
  <inkml:trace contextRef="#ctx1" brushRef="#br0" timeOffset="4988.2853">3035 4467 364,'-2'-3'353,"0"6"-185,-1 3-168,5 16 0,1 18-2,2 30 2,0 70 36,0 43 18,-22 19 2,2-42 4,-6 7-29,3-9-10,1-20-10,8-14 2,12-75-4,3-4-9,1-10 0,6 35-10,7-22-41,1-22-14,6-20-67,4-23 89,6-24-97,69-162-130</inkml:trace>
  <inkml:trace contextRef="#ctx1" brushRef="#br0" timeOffset="5536.3166">3325 5380 703,'-1'3'204,"-2"3"-148,-1 11-55,0 14 10,-3 15 17,2 17-4,1 13-10,10 6 5,1 6-18,3 6 5,0-1 3,0-5-9,1-11 1,-1-16 5,-1-23-5,-4-18 0,-1-16 0,3-16 59,5-25 24,8-24-56,20-76-25,1-36-3,-19 14-1,-22 116-8,0 10 9,-3 5-12,0-22 11,-6 16 1,5 17 21,0 8 22,2 11-43,2 12-26,3 12 11,2 19 14,1 19 1,5 9 1,2 12 0,-1-1-1,2 2 0,-2-2-1,1-9 1,2-10-1,-2-11 1,1-18-1,-1-15 1,-1-18 0,0-17 20,7-18 44,1-23-14,6-23-26,13-71-6,-9-10-17,0 2 5,-25 110-5,0 6 0,-1 4 1,2-34-2,-5 21-1,-1 12-8,0 20-18,-1 10-12,1 8-165,4 13-267,5 78 233</inkml:trace>
  <inkml:trace contextRef="#ctx1" brushRef="#br0" timeOffset="5786.3309">4352 5631 630,'0'1'118,"0"-1"-76,10-1 21,7-8 99,17-11-27,24-9-45,69-34-37,48-10-1,-27 9-32,-113 48-11,-5 5 1,-2 2 5,21-12-6,-10 7-8,-16 8-1,-12 2-73,-9 6-143,-11 4-87,-76 40 50</inkml:trace>
  <inkml:trace contextRef="#ctx1" brushRef="#br0" timeOffset="6018.3442">4490 6051 745,'5'2'203,"1"-2"-179,10 4-11,8-4 38,6-4 77,0 2-34,3 0-55,5-1-18,1 3-12,5-1-3,4-1 5,3-4-2,6-7 1,4-5-10,6-4-36,2-2-126,119-53-151</inkml:trace>
  <inkml:trace contextRef="#ctx1" brushRef="#br0" timeOffset="6543.3742">5818 5408 640,'6'-7'188,"3"0"-131,12-8-38,10-3 40,10-4 43,12-5-9,8-5-33,4 5-30,-4 14-17,-8 4-13,-6 9-1,-7 4-14,-3 6-51,-7-2-113,-8 3-47,-4 11-343</inkml:trace>
  <inkml:trace contextRef="#ctx1" brushRef="#br0" timeOffset="6777.3876">5697 5924 469,'0'-2'602,"2"6"-554,4 0-48,10 7-21,5 1 21,12-5 82,14 3 4,16-7-14,55-6-17,-77-6-20,36-3-23,-8-7 3,-17 1 0,-13-4-15,-14-1-28,-8 0-53,-17-6-83,-62-58-208</inkml:trace>
  <inkml:trace contextRef="#ctx1" brushRef="#br0" timeOffset="6949.3975">5752 5580 614,'2'3'32,"2"-3"-32,2 1-24,1 0 18,1-1 5,-3 0 1,2-1 0,0-3-51,13-3-179</inkml:trace>
  <inkml:trace contextRef="#ctx1" brushRef="#br0" timeOffset="7359.4209">6215 5453 513,'-3'-18'120,"-2"-1"-20,-4-21-5,1 7-25,-2 2 35,-2 2 59,4 6-58,0 8-43,-3 4-48,-2 5 9,0 6-16,-4 2-8,-12 12 7,-4 6-6,-8 10 6,2 11-7,4-1-1,9-7 0,9-7-6,11-14-7,6-8-20,3-1-13,1 1 35,6 2-22,1-2-38,10-2-107,7-4-89,36-47-200</inkml:trace>
  <inkml:trace contextRef="#ctx1" brushRef="#br0" timeOffset="8224.4704">6219 5322 229,'-3'-6'195,"0"2"-31,-5-10 7,-3 2-65,-3 0-10,-4-2-19,4 3 31,-4 3-26,0 1-31,-1 4-12,-4 7-22,-5 11-14,-3 10-3,-7 12-1,-5 11 0,0 12-7,2 8 7,7 7-7,10-2-7,8 1-10,10 1-1,8-3 20,5-1-9,3-9-1,8-11 1,5-17 15,10-18 18,8-18 24,16-27-2,10-19-1,0-20-19,0-15-1,-15-2-4,-7-2-4,-11-2-10,-10 5 10,-11 5-11,-9 5 0,-11 11-1,-1 12-1,-4 10 2,0 4 0,4 19 0,1 5 9,1 10 23,2 11-32,-2 11-11,-3 21-2,-3 23 8,-15 71 5,3 35 1,-2 12 16,16-62-7,-4 9-1,-3 8 6,-2 10-6,-8-7-1,19-91 1,2-3-9,0-4 6,-7 36-5,7-9 0,3-13-1,6-10-29,3-15-16,6-14-60,0-7-27,10-11-67,62-76-61</inkml:trace>
  <inkml:trace contextRef="#ctx1" brushRef="#br0" timeOffset="8562.4897">6494 6134 810,'-3'16'171,"0"14"-142,-5 29-13,-2 12 13,4-1 14,6-14-23,5-19-13,6-14 5,0-11-6,2-8 8,-2-11 47,5-6 50,0-9-43,1-14-32,-1-14-21,-5-12-8,-4-3-7,-2 0-6,-8 13 6,-5 13 0,-4 11 3,-6 8 17,-10 16 17,-8 6-10,-7 16-19,-3 11-8,6 8-1,10 8-14,14 3-29,12 0-80,15 1-52,14-11-127,73-21-336</inkml:trace>
  <inkml:trace contextRef="#ctx1" brushRef="#br0" timeOffset="8835.5053">7153 5622 1158,'-3'0'257,"2"0"-191,-1 0-54,2 0 9,0 0 3,2 0-14,-2 0-10,4-4-90,0 8-120,6-1-51,29-28-220</inkml:trace>
  <inkml:trace contextRef="#ctx1" brushRef="#br0" timeOffset="9161.524">7240 5267 1183,'-3'0'202,"3"-3"-142,-3 0-53,3 6-7,1 0-6,5 4-30,14-1 10,14 6 26,17 2 22,11-4 7,2-2-17,-1-6 7,-8 0-8,-4-2-4,0-2 4,-3 0-5,1-3-5,-3-2-1,-7 1-3,-11 2-88,-10 2-80,-12 2-78,-30 0-17</inkml:trace>
  <inkml:trace contextRef="#ctx1" brushRef="#br0" timeOffset="9412.5383">7340 5573 1025,'-2'0'230,"2"4"-230,-3 10-27,2 7 8,-2 11 19,-2 9 45,-2 11 28,0 16-16,-1 19-3,-11 60-28,-1 13-5,14-114-12,2-7-3,0 34-6,4-24-11,4-19-74,0-15-74,1-10-71,2-6-22,23-69 77</inkml:trace>
  <inkml:trace contextRef="#ctx1" brushRef="#br0" timeOffset="9598.549">7416 5989 761,'6'-6'311,"5"-1"-191,9-9-66,-1 5 45,6-3 18,3 1-24,5-1-51,7-4-29,3 3-5,3-3-7,-4 10-1,-3 4-23,-4 8-96,-7 7-79,-10 12-142,-14 9-1,-58 96 154</inkml:trace>
  <inkml:trace contextRef="#ctx1" brushRef="#br0" timeOffset="9824.5619">7173 6583 1183,'4'0'282,"7"1"-257,15-1-10,8 0-3,9-1-11,1-2 21,4 3-2,0 0-5,4 0 3,0-3-5,1-4-2,0-7 2,-1-7-1,-2-2-1,-3-12-1,-11-4-4,-7-7-6,-14-10-81,-8-7-88,-49-143-474</inkml:trace>
  <inkml:trace contextRef="#ctx1" brushRef="#br0" timeOffset="10461.5983">6740 5089 1048,'0'-12'141,"0"8"-72,3-10-46,-1 12-23,4 0 0,8 0 29,16-1 9,15-3 11,21 2-11,61 1-11,37 2-3,31-5 3,-71 5-6,0 0-6,-5-2-8,-11 7-6,-17-3 7,-54 2-7,-7-2-1,-3-1 2,22 0-1,-15-1 8,-10-3 3,-7-4 10,-7-7 8,-4-3 15,1-9-4,-7-1-26,-7-7-14,-1 6 7,-9-4-2,-3 2-6,-7-1 0,-4 2 1,-6 3 0,-4 1-1,-1 7 1,5 1-1,7 10 1,12 4-1,11 4-9,5 2-14,4 0-7,1 6 11,4 8 7,8 4 11,6 10-5,8 1 6,9 7-1,3 2 2,6-3 0,3 0 0,2 1 1,1-2 10,1 6-6,0-1-1,-9 2-4,-7 6-2,-16 1 2,-13 2-1,-14 3 2,-18 0 23,-17 4-2,-10-1-20,-4 1-3,10-9-63,13-8-191,-2 27-367</inkml:trace>
  <inkml:trace contextRef="#ctx1" brushRef="#br0" timeOffset="10682.611">8722 5931 1302,'3'3'163,"-2"-2"-142,1 8-13,0-7-1,-4 2 76,-1-1-22,1 1-40,2 2-10,2 7-1,1 3-10,2 4-30,1-3-108,5 4-97,25-22-436</inkml:trace>
  <inkml:trace contextRef="#ctx1" brushRef="#br0" timeOffset="11107.6353">9539 5536 630,'-2'-11'375,"-5"0"-200,-6-13-101,-1 8-31,-12 5-37,-11 1 4,-10 14-10,-7 8 0,-2 13-2,5 9 3,6 11-2,12 13-9,6 11 3,11 12 7,3 5-1,7 8 0,4 6 0,5 2-7,9-8 1,0-14-10,9-15 16,4-23 0,2-19 2,8-16 19,10-18 3,7-16 5,-2-23-7,1-21-6,-3-13-4,15-64-11,0-23-46,4-41-221,-35 37-466</inkml:trace>
  <inkml:trace contextRef="#ctx1" brushRef="#br0" timeOffset="11355.6495">9700 4522 1123,'0'9'104,"0"13"-104,-4 27-26,0 31 26,-7 74 54,5 29 23,-3 24 5,-3-49-20,-2 4-26,-5-8-14,4-7-1,12-8-13,6-19-2,6-76-6,3-10-37,-3-12-41,15 17-53,4-33 65,8-29 29,6-35-107,5-22-104,57-159-103</inkml:trace>
  <inkml:trace contextRef="#ctx1" brushRef="#br0" timeOffset="12095.6918">10109 5292 632,'0'-2'117,"0"1"-87,0-4-21,0 0 1,-4 1 92,0-4 12,3 5-33,-1 0-10,2 2-19,0 2-34,0-1-10,2 0 14,-2 0-2,1 0 5,0 0 7,-1 0-8,3-1 16,-6 1 2,3 0-18,-1 0-12,1 0-12,0 0-40,0 0-176,-3 1-264</inkml:trace>
  <inkml:trace contextRef="#ctx1" brushRef="#br0" timeOffset="12765.7301">10012 5245 355,'-2'0'200,"1"-1"-62,-2-2 18,-1-3 31,0 2-28,-1 1-39,3-3-10,-2 3-11,2-1-15,1 1-12,1 3-21,0 0-24,3 0-16,0 0-11,4 0-25,11 0 25,15-4 1,17-3 5,16 1 1,3-3-6,9 2-1,1-2 9,1-1-8,-1-3 11,-11-2 0,-11 5-11,-18 0 1,-15 6-1,-9 4 1,-6 0-1,0 0-1,-3 0 2,-2 0 7,-2-2-8,-2 0 20,-2-6 6,1-7 2,-4-11-17,-6-8-12,-4-7 0,-3 1 0,-5 1-16,-3 1-1,0 3 4,4-2 5,2 11 7,7 7-9,7 10 9,3 6 1,3 0-9,2 6-1,-1-3-10,5 5-7,11 2 9,9 4 10,11 8 8,8 3 6,3-2-6,-6 5-8,-9 1 7,-5 1-4,-6 8 5,-7-1 6,-3 5 4,-12 2 20,-6 3 9,-6-4-3,-3-2-16,-1-5-7,5-7-4,1-8-9,3-9-9,1-2-33,-8 0-73,-10 6-154,-89 7-840</inkml:trace>
  <inkml:trace contextRef="#ctx1" brushRef="#br0" timeOffset="15817.9047">31635 9755 532,'0'-1'160,"-1"-2"-71,1-3-11,0 2 4,0 3 1,0-1-7,0 0-28,0 2-19,0 0-14,1 0 7,-1 0 13,0-2 4,0 2-11,1 0-5,-1-2-2,0 2 1,0 0-4,0-4-9,0 2-7,0 1-2,2-2-12,-2 3-89,7-8-136,13-25-108</inkml:trace>
  <inkml:trace contextRef="#ctx1" brushRef="#br0" timeOffset="17339.9918">31721 9816 166,'-1'0'297,"-1"0"-171,-2 0-82,2 0-29,-1 2 13,-1-2 28,4 0-22,0 0-16,0 0 5,0 0-5,0 0 18,0 0 22,3 0 14,-3-2 6,1 2-1,2 0-23,-3-1-24,0 1-9,2-3 4,-1 2-7,2-2-17,-1-1-1,0-1-12,3-7-32,0-4-2,0 0 20,-2-1-1,0 1-28,-3 2 29,-1 6 13,-2 1 11,-1 5-5,1 4-1,0-1-17,-4 5 11,-1 4 5,-5 5 0,2 1 2,3 2 6,0-4-5,6 2 5,2-6 0,2-3-5,2-1-11,0 0 4,4-2-11,0-1 7,3-3 16,-2-3 1,-3-7 9,0 0 0,1-2 0,-5-1-8,-2-4 7,-2-2-8,-3 6-9,-3 3 0,2 2 9,0 6 0,-8 5 0,4 8-6,0 3 5,-2 4-8,4-2 3,4 1 5,3-5-7,2-3 7,1-5-19,1 0 10,0-2 2,3-2 2,0-2 6,5-3 5,2-6 6,3-2-11,-6-4 2,-2 2-1,-5 1 0,-5 7 7,-1 5 37,-1-2 0,-4 4-35,-5 4-2,-1-2-8,5 4-5,-5 5 4,6-5-7,2 0-9,4 1-62,-1 3-65,16 14-74</inkml:trace>
  <inkml:trace contextRef="#ctx1" brushRef="#br0" timeOffset="18632.0657">31645 9926 112,'0'0'264,"-4"-1"-126,-2 1-93,-1-3-31,-3 3-2,3-4 25,4 2 31,2 1-17,1 1-24,0 0-17,0 0 7,0-3-10,0 6-6,0-3 1,0 0 4,0 0-6,0 0 1,0-3 1,1 3-2,-2 0-15,9 0-24,0 0 2,3 0 14,3 0-55,3-4-7,-4-5 5,-3-3-1,-4 2-12,-4-2 48,-4 3 30,-2 2 14,-4 0 1,-2 3 21,-2 1 56,0 2 1,-1 1-8,2 4-28,-2 0-24,4 7-18,1 0 0,2 4 0,3 0 1,2 3-1,1 0 0,3 0 0,1-9-8,1-1-19,-1-2 3,0-4 24,-4-2 6,1-6 80,1-1-44,-1-2-23,-1-3-13,0 1-6,0 5 0,-1-1 2,1 4-2,0 6-8,-2 0-50,1 5 37,1 0 16,-2 3 5,0-3 0,2-5 0,0 1-17,0-4 16,4 0-31,7 1-109</inkml:trace>
  <inkml:trace contextRef="#ctx1" brushRef="#br0" timeOffset="19502.1154">31302 8228 10,'0'-3'539,"-1"3"-333,-2-3-88,1-1-47,-2-2-23,0 0 10,-2 0-5,2 2 8,1 3-26,3 0-28,0 2-7,0-1-10,0 0-1,-3 1 11,3-1 1,0 0 0,0 0 5,0-1-5,0 1 11,0 0 0,0 0-6,0 0 5,0 0-10,0 0 0,0 0 0,0 0-1,0 0-12,0 0-69,0 0-105,0 0-9,10 15 96,6 19-144</inkml:trace>
  <inkml:trace contextRef="#ctx1" brushRef="#br0" timeOffset="20590.1777">31230 8390 295,'-2'-3'168,"0"1"-73,-3-6-31,2 1-10,0 0-3,-1 1-10,3 3-22,1 0 2,0-1 0,0 4-9,-2 0-12,2 0 0,-1 4-16,1-4 1,0 3-6,-2-3 3,2 1-6,0 1 4,0 2-2,0-2-8,0 5 13,2 3 16,-1 0-5,1 0 6,2 0 1,-3 2-1,2 2 0,0-1 1,2 1 6,-1 2 2,0-1 1,0 3 8,1 0-4,-1 1-1,1-1-1,-4-1 0,2 0-1,0 4-4,-2-2 11,1 0-4,0 1 2,0 1-8,0-2 1,5 3-8,-3 3 0,5-1 15,-5 3-16,-1-1 0,0 3 6,-3-6-4,0-1 9,3 2-10,-3-1 22,0-4-6,1 2-5,3-4-11,-2 1-1,4 2 0,0 1 0,1-2 16,4 3-7,-4-6 0,0 1-8,0-5 6,-3 4-7,-2-6-1,2 1-5,-4 0-8,0-1 14,0-1 12,0 5 0,1-5-2,2-1-4,0 2-6,1-6 0,-2 0 5,2-3 2,-3-1 11,1-1 6,-2 1 6,0-4 3,0-4 0,-2-7-33,-1-9-69,0-8-48,-2-5-70,-2-75-161</inkml:trace>
  <inkml:trace contextRef="#ctx1" brushRef="#br0" timeOffset="21724.2425">31258 8477 318,'0'0'207,"0"0"-114,0 0-35,0-4-10,0 4-22,1 0-13,-1 0-2,0 4-11,0-4-6,0 2-12,0 2-9,0 2 24,0 4 3,3-1 14,0 5-1,0 2 7,7 1-4,0 1 1,-2-1-1,2 3 2,-4 0 2,3 0-1,1 5 8,-3-2-15,-1 3-3,-2-1 9,0 1-6,1-2 20,3 1-10,0 1-2,0 1-5,0 1-5,-1-1-9,3-2 13,-1-2-8,-4 2-5,1-1 1,-2-4-1,-1 1 5,0-1-5,-1 0 0,1 0 0,0 3 0,2 1 0,-1-2 0,3 1 0,2-4 0,-1-3 0,-2 2 5,-2-3-6,2 0 1,-2-4 0,-4 1 0,2-1 0,-2 0 7,0 2 1,1 7 7,-1-1-7,3 3-8,-1 2 0,4 1 6,3-1-6,1-3 5,1-1-6,-2-10 8,-2 2-7,-3-3 0,-2-5 0,1 3-1,-3 3 1,0-5 1,0 2-1,0 5 9,-1 0-1,1 3 2,0 5-4,0-4-1,1 0-5,2-3 0,-1-1 0,-1-2 1,1 0-1,1-3 5,0 2-5,-3-3 0,1 0 0,-1-1 1,-1 5-2,1-2 2,0 2-1,0-1-1,1 1 1,2 2-1,-3 0 2,3 1-1,-2-3-1,1 2 1,-1-2-1,1-1 1,-1-1-1,1 3 0,-2-1 0,2-1 0,-1 5 0,0-6 0,1 0 1,0 3 5,-1-6-6,2 2 0,-1-4 0,-1-3 6,-1 0 3,3-3-4,-2-1-5,7-12-49,28-95-287</inkml:trace>
  <inkml:trace contextRef="#ctx1" brushRef="#br0" timeOffset="23272.3311">31226 8460 76,'2'-1'0,"4"-4"-34</inkml:trace>
  <inkml:trace contextRef="#ctx1" brushRef="#br0" timeOffset="25087.4349">31232 8438 9,'-3'-2'82,"2"0"4,-4-3-41,0 1 19,1-3 20,0 5-34,2 1 4,1-3-27,2 4-27,2 0-20,1-1-29,-1 1-1,-1-2 32,-1 2 18,-1-2 14,0 2 22,-1 0 72,-1-2-27,-1 2-6,-1 0-20,0-2-19,1 2 18,1-2-18,2 2-15,0 0-12,0 0-9,2 0 0,-2 0-6,1 0-5,-1-1 11,0 1 14,0 0 11,-1 0 23,1 0 3,0 0-3,0 0 2,0 0-28,0 0-13,0 0-2,0 0-7,0 0-1,0 0 0,0 0-9,0 0-5,0 0-8,0 0-1,0 0 9,0 0 7,0 0 8,0 0 10,0 0 1,0 0-2,0 0-9,0 0-1,0 0 0,0 0 1,0 0-9,0 0-35,0 0-26,0 0 35,0 0 35,0 0 2,0 0 14,0 0 7,0 0-2,0 0-5,0 0-2,0 0-2,0 0-11,0 0 5,0 0-6,0 0-8,0 0-12,0 0-5,0 7 24,3-2 1,-2 6 0,1-4 1,-2-2-1,1 2-12,-1 1-10,0-1 8,0 0 14,3 1 0,-2 0 5,2-2-5,0 2-16,0-2 1,2-1 13,-2-1 2,0 0 15,-1-1-3,-2-2-10,0 1 7,-2-2 1,1 4 8,-1-4 14,-1 0 50,0-4 28,0-2-43,0-1-40,0-2-9,0 2-9,0 1-9,3 2 0,3 2-2,-2-2-19,1 4 0,-2-2-3,1 2-4,-1 2-2,0-2-8,-1 4 10,1-4 11,0 2 11,-2-2 5,1 2-13,-2-2-1,2 2 2,1-2 6,0 0 7,-2 0 1,2 2-1,0 2 0,-1 3 0,-1 5 4,-1 10 5,-3 5-1,0 6 8,-3 3 5,-1 1-6,0 2 0,-4 1-7,2-2 1,0 0-8,-4-1 8,8 3-3,-2-3-6,4 1 0,0 1-6,6 3-7,-2-3 13,2 0 5,2-5-4,1-3-2,-2-9-7,1-6 2,2-7 1,-2-6 5,-2-2 9,0-2 14,0-5 7,4-6-2,0-9-28,0-11-38,5-9-27,4-7-11,0-4 16,1-3-15,2 4-32,-2 2 14,-1 4 21,-1 3 21,-3 3 42,-3 4 9,-3 3 0,-2 4 8,1 2-7,0 5 0,-2 2 11,0 4 21,-2 1 3,0 8 14,-1 2-19,2 2-31,-1 2 0,1 2 17,1-2-6,0 0-10,1 0 5,1-2 14,-1 0 31,2 0 19,-1-5-22,-2 1-28,0-4 23,0-4 11,-2 0-15,1 1-6,-1-1 12,-1 6 6,2 0-4,1 6-11,-2 0-14,4 2-20,-2 0-2,1 0-36,1 0 22,-2 2-2,3 3 7,0-3 8,0 2 0,2-1-4,-2-3 4,5 4-4,0-4 4,4 4-5,9 2 6,5 2 1,4 0 1,4-1 6,-4 5-7,0 1-1,-2 0 1,-6-2 0,-1-3 0,-5 2-1,-4 0-8,-2-4 8,-4-2 6,0 2-6,0-1 0,0 2 0,6-3 6,3 3 0,0-1-4,8 0-1,-3 0 8,0 1-8,-3-3 5,-6-2-6,-1-2 0,-10 2-31,0-4-29,-10-1-81,-34-31-179</inkml:trace>
  <inkml:trace contextRef="#ctx1" brushRef="#br0" timeOffset="29983.7149">31604 9930 106,'0'4'41,"0"-3"-40,0 6 1,0-1 5,0-5 62,0-1 122,0 0 4,0 0-41,-2-1-41,0 1-14,1-3-50,-2 0-22,1 2 5,1 1-1,2 0-31,1-2-6,0 2-37,-1 0 42,0-4 1,1 4-21,0-1-9,1 1 9,0 0 21,4 0 7,2 0 1,0-2-8,4 0 2,1-3 11,6-2-2,-1-2-11,9-4 0,3-2 7,5-5-7,5-3 2,-2 0 4,-2-5-5,0 0 7,-2-3-7,-1 2 0,-1-3 0,-1 1 0,0-1 6,0 1-7,-2 2 0,-4-1 0,3-7 0,-1 1 3,-1-3-3,5 0 0,2 6 1,-3-1-1,-4 3-1,3 0 0,-2 2 1,-1 5 1,1-1-1,-4 3 0,1 0 1,-2 4 0,-1-3 0,2 7 0,-6-4-1,-2 3 0,4 0 1,-8 3 0,-3 0 14,1-2 9,-4 6 8,-1-2-2,1-3-21,4 3-4,5-4-5,3 5-1,5-4 0,0 0 1,7-4 0,1-2 0,1 4 0,-4-7 6,-9 7 3,-8 0 14,-6 6 26,-2 1-11,-3 0-10,3 3-11,-2 0-7,2 1-4,0 1-6,3-6-1,4 4-1,0 1-3,4-1 5,-5 0 1,-3 4-1,0-2 6,-5 2-4,-1-2 8,0 2 5,-1-6-15,-1 0-1,-3 0 1,1 0 9,0 4 24,1-6-2,2 5-13,-1 1-9,-1-1-3,2 1-4,-4 0-1,-2-3-1,-1-4 2,-7 4-2,-3-6-1,-5 3 0,5 1 1,-6-1 0,3 4 0,1-1 0,0-4-1,-2 2 1,3-2 0,-2-3 2,1-1-2,0 0 0,1 0 2,0 5-2,8-1 0,3 6 1,5 0-1,3 4-15,2 0-47,2 0 4,4 4 20,8 6 23,8 2 10,13-1 5,6 1 2,5 1 7,-4-4-3,-5 2-5,-5-1-1,-6 2 0,-4 2 0,-3-2-1,-7 0-3,-3-2 2,-6-3-13,-1-3-3,-7-2-15,3 0-1,-1 0 24,-1 5 10,1 1 9,1 5-9,0 6-9,3 3-1,1 1 4,-1 3-1,0 1 7,-1-2 0,-2-3 1,-2 0 16,-1-2 10,-4 0 16,-6 3 7,-3 0-8,-6 2-9,0 1-8,2 0-16,-1 0-9,8-1 0,3 4-6,7 0-48,2 4-112,5 41-149</inkml:trace>
  <inkml:trace contextRef="#ctx1" brushRef="#br0" timeOffset="37610.1511">4262 8132 15,'-4'-7'253,"2"4"-52,-4-7-81,0 3-1,0-4-17,-4 0 10,1-5-8,0-1 2,-1 5-38,5 0-19,0 8-22,3 4-27,0 0-14,2 2-31,-2 0 0,2 0 14,0-1 5,4 2 10,3-3 4,-1 3-27,3-3 39,-3 3 28,0-3-5,-3 0 1,0-3-12,3 6-12,6 0-90,0 9-144,25 53-81</inkml:trace>
  <inkml:trace contextRef="#ctx1" brushRef="#br0" timeOffset="38111.1798">4508 7979 693,'-13'-16'151,"2"9"-13,-7-5-31,11 3-61,5 9-46,5 6-36,4 0 36,10 1 38,9 2 32,9 1 10,9 0-29,5-3-21,3-1 7,9 0-8,-2-3-1,-2 0-10,-4-1 2,-8 0-11,-2 1-3,-9 2 0,-4-1-6,-7 4-49,-7 1-83,-8 0-81,-13 10 38,-17 13-26,-125 79-347</inkml:trace>
  <inkml:trace contextRef="#ctx1" brushRef="#br0" timeOffset="38328.1922">4278 8810 880,'-2'-4'153,"1"4"9,-2-4-162,3 4-10,6-1 10,4-1 66,14-7 58,19-4-35,18-7-41,52-17-5,20-3-26,12 14-11,-51 16-6,-55 10-5,0 3-83,0 6-95,39 10-265,107 48-32</inkml:trace>
  <inkml:trace contextRef="#ctx1" brushRef="#br0" timeOffset="39034.2326">6276 8177 913,'-8'-31'111,"-1"3"77,-5-33-56,-4 12-66,-2-3 6,-3 4-38,-6 1-23,-2 12-11,-5 13-1,-2 17-23,-1 10 24,-3 13-8,3 15 7,2 12 1,-1 11 0,4 10 0,1 6 0,5 3 0,4-2-1,9-4-8,5-10 3,10-13 6,8-8-15,3-13 1,7-5-8,9-11 6,10-9 15,11-14-3,11-17 4,4-10 0,0-18-1,-4-8 1,-9-1 1,-10-6 1,-9 9-1,-8 5 1,-10 11 7,-4 10-3,-9 8 31,0 14 10,-4 10-25,-1 7-22,-1 7-15,-6 8 7,-9 18 8,-10 15 0,-6 18 0,-5 18 6,-23 68-5,5 30 0,9 22 1,23-76-1,20-82 5,-1 2-5,3-7 0,-4 44-1,4-11 2,3-14-1,3-14 0,3-13 0,-2-15-1,1-11-1,1-3 0,6-6-17,7-2 16,14-4-17,15-15-59,11-7-105,4-11-89,74-83-71</inkml:trace>
  <inkml:trace contextRef="#ctx1" brushRef="#br0" timeOffset="39334.2498">6364 8854 593,'0'1'101,"0"7"-100,-2 6 4,-1 8 115,3 8-3,-1 6 16,5-1-74,1-3-22,4-9-8,0-11-10,7-2 14,5-17 6,5-9 26,7-16-25,1-13-16,0-6-9,-11-2-4,-13 9 10,-10 5 25,-10 9-20,-7 9-11,-7 4 0,-7 11-15,-6 10-12,-4 5 12,2 11-1,14-2 1,10 1-93,12 4-66,12 0-61,49 36-103</inkml:trace>
  <inkml:trace contextRef="#ctx1" brushRef="#br0" timeOffset="39732.2725">7246 8069 1003,'-5'-9'226,"4"4"-47,-5-4-91,6 8-66,6 1-22,6-3 0,18-1 16,14-6 13,16 0-8,7 2-9,-6 0 0,-1 4-5,-6 2 1,-6 0-7,-2 1 1,0-3 5,2-2-1,-3 0-6,-4 2-35,-8-2-73,-10 10-89,-7-4-160,-27 4-140</inkml:trace>
  <inkml:trace contextRef="#ctx1" brushRef="#br0" timeOffset="40005.2881">7433 8132 969,'-2'0'206,"2"0"-130,-2 0-76,-1 6-18,-1 2 3,2 11 15,1 12 7,-2 17 32,0 14 18,-2 16-6,-3 5-6,-3 1-15,-5-3-15,-2-3 0,0-5 5,1-9-20,7-9 0,6-12-64,5-11-40,4-10-64,2-12-72,24-28-102</inkml:trace>
  <inkml:trace contextRef="#ctx1" brushRef="#br0" timeOffset="40220.3004">7444 8549 859,'2'-11'198,"5"5"-7,1-10-151,11 4-16,12-2 42,11-5 18,9 2-22,4-3-20,3 8-26,-8 1-7,-4 10-8,-9 6-1,-7 2-59,-8 0-28,-4 4-84,-7 5-75,-16 11 24,-72 76-52</inkml:trace>
  <inkml:trace contextRef="#ctx1" brushRef="#br0" timeOffset="40440.313">7385 9006 1067,'0'0'303,"0"0"-198,1-1-105,1 1 6,2 0 11,7-5 25,11 0 30,12-3-23,7-2-20,3-1-20,0 6-9,-1-5 0,0 4-57,0 0-17,1-1-101,0-7-175,64-50-420</inkml:trace>
  <inkml:trace contextRef="#ctx1" brushRef="#br0" timeOffset="40629.3238">8289 8500 1326,'-2'2'293,"2"-2"-214,-1 2-72,1-1-6,0 2 3,1 4-4,4 0 0,2 5 8,2 3-8,0-1-78,0 6-95,6 35-327</inkml:trace>
  <inkml:trace contextRef="#ctx1" brushRef="#br0" timeOffset="41549.3765">9280 8467 681,'-8'-12'214,"-1"1"-29,-6-11-98,2 0-38,-4 6-29,2-5-13,-1 9-7,-2 2 0,-4 9-21,-2 8 1,-7 9 19,-2 14 1,-5 7-2,3 12 2,3 13 0,1 6 2,6 9-1,2-3 5,13-6-6,7-12 0,6-5-1,6-9-6,7-10-5,-1-9-24,6-10 36,9-7 9,0-13 37,10-15-11,3-11-31,5-16-4,5-11-33,2-10-48,3-12-159,71-179-130</inkml:trace>
  <inkml:trace contextRef="#ctx1" brushRef="#br0" timeOffset="41811.3914">9493 7424 864,'0'7'171,"-2"7"-171,-4 18 0,-1 30-1,-3 27-5,-9 83 6,-1 36 27,1-14 0,14-71-11,3-12-5,4-62 17,1-5-5,3-6-11,3 36-11,1-13 6,8-9-7,-3-8-39,6-10-72,-1-12-132,-1-7-48,34-46-75</inkml:trace>
  <inkml:trace contextRef="#ctx1" brushRef="#br0" timeOffset="42740.4446">10647 8567 1174,'-3'-7'225,"2"4"-87,-5-5-99,5 8-38,1 2 0,0 0 17,0-2-18,1 2-14,3-1-7,-1 0 21,0 5 11,3 4-10,1-4-1,3 2-34,-1 6-89,1 7-147,-4 2-427</inkml:trace>
  <inkml:trace contextRef="#ctx1" brushRef="#br0" timeOffset="43832.507">11341 8394 339,'-1'0'135,"1"-1"-108,1 1-27,8 0-206</inkml:trace>
  <inkml:trace contextRef="#ctx1" brushRef="#br0" timeOffset="44546.5479">11500 8163 509,'-6'-6'203,"1"3"-43,-6-5-62,1 4-32,3 3-27,-3 1 0,-3 1-15,-4 4-11,-3 11-13,-8 5 1,1 7 0,-4 6 10,-1 3-2,4 2 7,1-2 1,1-2-7,4-3-2,3-3-2,7-11-5,4 2 1,2-5 4,-1 3-6,4 5 11,-1 3-10,1 0 7,-1 5 1,1-6-8,2 1 1,1-7-1,1-1 0,1-3 6,-1-4-7,1-3 0,0-2 7,-2-3-5,0-1-1,-2-2 1,2 0-1,0 2 8,0 0-8,3 4 0,2 2-1,1 4-1,7 2-17,2 5 0,9-5-22,2-1-19,7-2-22,3-4-51,6-11-31,2-11-52,71-68-252</inkml:trace>
  <inkml:trace contextRef="#ctx1" brushRef="#br0" timeOffset="44892.5677">11642 8438 882,'-6'13'94,"2"6"-71,-14 23 5,0 13 68,-3 8 8,7 0-25,9-7-35,5-7-13,6-9-11,4-12-20,0-8-2,4-7-5,6-10 7,5-10 30,5-15 10,8-12-17,0-19-22,-1-11-1,-8-8-15,-15-1 6,-9 4 2,-11 10-17,-10 12 24,-7 15 14,-5 7-13,0 15-1,-2 7 0,0 9-12,3 15 12,0 10-1,6 15-11,3 12-130,12 5-52,36 78-173</inkml:trace>
  <inkml:trace contextRef="#ctx1" brushRef="#br0" timeOffset="45244.5878">12221 8190 952,'-6'-13'214,"1"1"-58,-9-11-24,-5 5-67,-1 6-37,-10 5-17,-2 8-11,-3 13 0,4 10 1,1 9 0,11 6-1,11 0-51,11-1-15,12-3-1,9-8 10,6-5 39,5-3 18,-1-5 13,3-2-5,-6 0-1,-4-2-5,-6 2 17,-2 2-10,-5 5-9,-5-3 0,-2 4 0,-8 2 1,-11 6 15,-6 6 11,-12 7-10,-6 5-17,-2-1-59,6-6-146,6-9-88,-7-1-83</inkml:trace>
  <inkml:trace contextRef="#ctx1" brushRef="#br0" timeOffset="45740.6162">12408 8455 798,'1'5'42,"1"2"3,-2 11-45,-2 8 73,-7 10 32,-1 7-9,1 11-21,3-2-9,9-3-18,3-14-6,7-9-13,9-10-13,1-10 38,4-12 17,4-7-25,4-16-2,2-12-20,9-18-11,7-16-5,3-8-8,-4-7-5,-14 5-7,-17 15 3,-18 13-13,-11 14 22,-8 10 15,-4 7-15,-5 7 0,-2 3 0,-6 8 0,-1 10-9,-6 12-5,-1 13-7,7 6 2,4 6-1,7 3 19,9-7-16,12-3 4,4-9-4,7-7-4,2 0-37,6-7 58,3 1 36,0 1 5,1-6-8,2-4-3,-4-1-5,4 0-13,-7-1-1,-1-1-11,-3 2-12,0 0-96,-2 3-177,-6 7-268</inkml:trace>
  <inkml:trace contextRef="#ctx1" brushRef="#br0" timeOffset="53557.0633">8488 9379 549,'-1'0'134,"1"0"-82,-4-2-31,4 2-15,-2 0 33,2 0 63,0 0 0,-1-2-49,2 4-53,5-2-14,3 3 13,12 4 1,9 2 0,9 4 6,6-2-4,2 7-1,-2-5 7,0 9-2,1-4 0,2 5-5,3-2 9,7-5-4,4-1-4,7-8 5,-2-7-5,3-8-2,-1-15 6,9-15 8,47-46-14,21-21 0,7 1 11,-56 48-10,-63 37-1,-5 9 0,-8 6 0,21-10-1,-17 16-12,-7 10-5,-6 2 3,0 9 7,3-1 8,2 6 1,11-3 0,3 1 8,11-6 5,15-7-4,4-9-1,9-7 3,3-8-11,-1-5 1,-1 3-1,2-3 0,-1 3 1,5 3-2,3 6 6,0 8-5,-4 11-1,-6 12-1,-13 9-11,-13 9 3,-14 0-6,-7-3 14,-7 2 0,2-13 0,-1-9 1,10-9 10,5-13-1,13-10 5,7-15-5,8-12 1,6-10-9,-5 1 5,-3 2-6,-10 14 0,-11 14-1,-9 15-5,-2 6-3,-4 8 2,8 5 7,7-1 1,6-3 7,10-4-7,5-6 0,-1-7-1,1-1 9,-1-5-7,-10-5-2,-8 4 1,-9 0 4,-5 4-5,-8-2 0,4 2 0,2 0-8,7 1-27,4-3-43,11-6-81,70-18-85</inkml:trace>
  <inkml:trace contextRef="#ctx1" brushRef="#br0" timeOffset="55331.1647">9875 8367 258,'-4'0'160,"0"0"-86,-3 0-17,1-4 6,1 4 4,-1 0-16,2 0 3,3-2-28,-1 2-16,2 0-8,2 0-1,-2 0-1,0 0 1,0 0-1,0-2 6,0 2-4,0 0 8,0 0 16,0 0 14,-2-2 10,2 2-23,-1 0-5,1 0 1,0-2-18,1 2-5,-1 0-11,0 0-14,0 0-11,0 0-3,2 0-18,-4 0-8,2 0 4,0 0-22,-1 8-176</inkml:trace>
  <inkml:trace contextRef="#ctx1" brushRef="#br0" timeOffset="72003.1183">10475 5534 184,'-3'0'57,"2"1"-46,-2-1 1,0 1-3,3-1 19,0 0 22,0 0 14,0 0 5,0-1 11,0 1 1,-1-4-11,-1 1-26,-1-3 17,-4 2 41,3-4-49,1 3-29,-2-5 7,1-1 19,2 0-29,1-5-20,0 2 11,1-5 0,0 7-12,0 1 1,1 4 14,-1 4-9,0 3-6,0 0-6,0 3 0,-1-3-12,1 1 9,0 2 8,-2 0-10,2 1 11,-2 3 12,-2 3 12,4 7 20,-6 7-1,-2 11 20,-4 7-6,-6 10-22,-2 3-2,0 8-11,-3 1 1,6-1-8,-3 1-2,3 2-4,7-8-8,-2 0 7,1-4-7,4-5-1,2-4 1,4-7 0,1-7 0,1-3 5,0-12-6,1-7 0,-2-3 0,2-6 1,-2-2-1,0 2 15,1 0-5,-1-2-3,1 0-7,5 0 0,10-9 6,3-1 10,9-11-2,0-5-7,2 2-5,-2 6-2,-5 1-31,-5 6-54,-3 4-122,-6 18-297</inkml:trace>
  <inkml:trace contextRef="#ctx1" brushRef="#br0" timeOffset="73918.2279">9982 8187 324,'-1'-1'192,"-1"-1"-90,1-5-29,-1 7 16,1-4 8,-1-2-7,0-4-6,2 0-37,0-5-31,4-5-7,0-2-8,1 1 1,1 2 5,-1 7-7,-2 0 1,1 6 4,-4 4-4,0 0 0,1 2 0,-1 2 8,0-2 6,-1 0 3,1 0-3,-2 0 0,2 0-14,-2 2 12,2 0-13,-1 0-15,1 0 0,0 4-6,1 4 9,1 5 12,1 11 1,-3 6 7,-1 7 11,-1 7 16,-3 3-11,1 7 30,3 0-20,-2-1-5,1 2-1,2 2-1,0-4-12,2 2-7,2-8-8,-2-4 9,3-8-8,-1-7 1,-2-6 5,3-7-6,-4-2-1,3-3 6,-3-2-4,1-2-2,-2-4-1,0 0 1,0-3 8,-2 1-1,2-2-5,0 0 8,0 0 2,2-2-11,4-3 0,10-10 13,7-10-7,7-6-7,2-3-11,-6 4-26,-3 11-65,-5 10-128,-4 31-421</inkml:trace>
  <inkml:trace contextRef="#ctx1" brushRef="#br0" timeOffset="82085.695">26019 6553 347,'-3'0'139,"1"0"-74,-5 0-20,1 3 1,2-3 41,0 0 36,-1 0-3,3 0-12,1 0-36,2 0-28,-1 0-17,0 0-5,0 0-10,0 0-11,2 0-1,-2-3-12,1 3-4,3 0 2,-4 0 13,0-2 1,1 0 17,0-6-8,1-7-9,0-3-13,-2-4 7,-2 3 6,-2 8 10,-3 6 5,3 5-15,-3 4-9,-1 4 9,-3 12-1,-3 2-5,4 3 5,6-2-5,2-6-13,4-7-8,1-6 19,-2-4 7,1 0 0,0-1 0,1-3 1,4-8 0,5-8 0,-1-8-10,0-5 8,-6 3 1,-4 8 1,-4 10 9,-1 2 21,-2 6-20,2 4-10,-3 2-6,0 4 5,-5 3-1,5 0 2,0 4-8,4 3-61,6 2-145,30 27-85</inkml:trace>
  <inkml:trace contextRef="#ctx1" brushRef="#br0" timeOffset="83838.7953">25657 15352 205,'-3'0'71,"-2"0"-71,-7 6-119</inkml:trace>
  <inkml:trace contextRef="#ctx1" brushRef="#br0" timeOffset="84445.83">25670 15326 231,'0'-6'123,"0"0"-56,0-3-7,-3-3 39,-1 2-19,0 2-4,-5-3 19,-1 3-14,3 4-33,-2-3 6,3 4-6,1 3-9,1 3-26,-4 4-11,-2 5 13,-9 11-14,-10 16 10,-4 10-1,-1 7 4,2-2 2,-2 9 2,5 2 5,5 1-11,4 0 3,4-1 0,10-6-9,7-5-6,6-3 1,7-5 8,1 2-8,7-7 5,4-4-4,5-3 10,8-1-12,13-11 6,9-11-6,5-13 6,6-14-2,1-17 2,-5-12-6,-4-14 2,-5-6-1,-7-13-1,-6-8 9,-15-10 3,5-63-12,-25-3 7,-17 114-6,-2 7-1,-9-38 18,-9 13 13,-9 17-4,-1 13-7,-8 11-10,-3 15-9,-6 8 0,-5 6 2,-3 13-2,1 9-1,-1 2 6,7 5-4,8-1 4,5-6 0,14-2-6,8-6 0,8-2-6,6-3-14,5 1-50,2 4-35,5 10-84,2 6-78,15 66-72</inkml:trace>
  <inkml:trace contextRef="#ctx1" brushRef="#br0" timeOffset="84722.8458">25624 15658 478,'5'1'117,"2"5"-75,12 6-5,9 11 46,5 7-4,9 5 55,4 0-37,-2 1-19,0-1-21,-7 3-3,-1-2 11,-4-4-26,-4-2 0,-4-2-8,-4-1-4,0-3 0,-2 3-16,-2-4-4,-1 3 1,-4-7-8,1 5 0,-2-4-21,-2-1-47,-2-4-38,-3-4-31,0-5-70,4-6-127</inkml:trace>
  <inkml:trace contextRef="#ctx1" brushRef="#br0" timeOffset="87313.994">26158 6512 198,'-2'0'198,"2"0"-75,-1 0-45,1 0-23,0 0 19,0-4 17,1 1 1,-1 2-1,0-1-11,0-4-44,-1-1-15,0-3-3,-1-2 1,0 5 5,-1 2 21,3 0-3,-1-1-7,2 3-16,1-2 3,-1-1-22,4-5-6,4-9 6,-2-5 1,2-5 9,1-2-8,-2 0-2,-1-1 12,0 4-6,-4-1-5,0-2 10,4-2-11,3 1 0,7-7 0,5-1 0,8-4 0,5-2 0,6-2 0,2-6-1,6-4 1,3-4 0,-2-2 0,-4-1 1,-3 7-1,-5 3 0,-2 2-2,-2 1 2,8-4-1,1-2 1,6-2 0,4-3 5,0 2-5,-2 2 1,-6 5-1,-6 3 1,-1-3-1,-5 0 0,0 0 0,1 3-1,-2 2 2,-4 3-1,-1 2 1,-1 0-1,-5 3 0,5 1 0,-2 2-1,2 4 1,0 2 0,-1 1 1,-1 5 0,2 1-1,0 3 0,3-2-1,-1 1-5,-1-2 4,3 3 2,-5-3-1,1 1 1,-4 1-1,2 2 1,-1-2 0,-1 2 0,6-2 0,2 1-1,4-3 0,5 0 1,2-1 0,1-1-1,1-1 1,-1 3 0,-3-3 0,-4 3 8,-6 3-7,-5 1-1,-3 3 1,-2-1-1,4 1 0,-2-3 0,3 1 1,-2-1-2,5-1 1,0 1-1,-1-4 1,1 3 0,-7 5 0,-4 5-1,-7 3 1,-4 3 1,-2 6 10,-3-1-11,3 0 0,-1-2 0,2-2 0,3-4-1,7-3 0,-1-3-1,2-1 2,0-2 1,0 2-1,-6 1 6,-3 7-5,1 0 0,-5 0 8,-2 1-9,4-2 0,-2-1 0,2-3 0,6-6-5,2 1 4,6-7-4,0 0 5,3 1 0,0 5 0,-2 1 0,-6 7 5,-5 2-5,-2 3 0,-1 0 1,3-2 0,-1-5-1,6 2 0,2-7-5,6-2 4,4-5 1,1-4 6,-1 0-6,-6 4 1,-4 1 0,-6 10 1,-6 3 7,0 5-8,-3 3 0,3 0 11,1-6-12,4-2-6,9-5 6,2-6 0,5-3 0,1 2-1,-4 3 1,-3-1 1,-9 10-1,0 2-1,-6 6 1,-3 3 9,-2 2-9,2-1 0,-1 0-1,1 0-4,0 0 4,0 3-5,0-3-1,0 0-7,0 0-22,0 1-43,0-1-64,-2 2-61,-2 4 68,-5 4 59,-6 4-61,-78 53-181</inkml:trace>
  <inkml:trace contextRef="#ctx1" brushRef="#br0" timeOffset="88514.0627">25878 7539 539,'-4'0'183,"-2"1"-107,-7 9-56,-4 10-19,-6 10 0,-4 9 0,0 7 8,1 1-7,7 4 4,7-4-6,6 4-5,12-6 5,7 2 1,16-5 7,9-4 5,9-7-5,8-9-7,2-10 11,0-15 2,-8-14 2,-7-14 16,-5-18 8,-7-15 11,-4-13-9,4-66-19,-26-14-11,-7 111-3,-7 1-2,-13-39-5,-9 17 22,-10 16 9,-5 20-14,-4 22-8,0 9-4,4 12-7,5 12 0,1 8 0,3 9-8,4 5 7,2 2 0,10 4-11,2-5-23,10 2-49,7-4-66,3 2-54,25 70-27</inkml:trace>
  <inkml:trace contextRef="#ctx1" brushRef="#br0" timeOffset="88740.0756">26091 7867 310,'2'17'80,"2"7"19,3 21 46,-3 8 31,2 8-46,1-6-32,-1-4-41,1-6-6,2-3-27,3-11-9,4-7 0,1-3-15,4-10 16,2-1-2,4-8-10,3-6-4,0-10-109,51-62-202</inkml:trace>
  <inkml:trace contextRef="#ctx1" brushRef="#br0" timeOffset="90221.1603">26215 6314 145,'0'0'140,"0"0"-85,0 0-40,-1 0-15,1 1-34,-6 16-88</inkml:trace>
  <inkml:trace contextRef="#ctx1" brushRef="#br0" timeOffset="90300.1648">26170 6363 1,'-6'17'0</inkml:trace>
  <inkml:trace contextRef="#ctx1" brushRef="#br0" timeOffset="92981.3182">26138 6406 129,'0'-2'142,"2"2"-119,1 0-23,1-2-32,4 0 8,-2-2 6,0 0-1,-2 1-1,-2-1 20,-2 3 9,0-6 39,-3 4 9,1-4-14,-1 3 17,-1 1 15,1 0 6,1 3-12,1-2-16,1 2-7,0-2-2,1 2-4,-1-2 2,0 2-4,0-4-1,0 2 11,0-6-13,0-1-20,0-13 1,0-4 5,0 1 15,0-2 9,0-1-16,0-2-13,-1-3-10,1-2 3,-1 4 17,-1-1-4,2-1-2,0 3-2,0-1-9,2-2-8,-1-4 8,0-3-1,4 3-7,1-2 10,0-1-2,0-5-2,0-1-5,1-5 5,2 5 2,-1-1-8,-1 2-1,-1 0 0,0-3 10,-2 0-9,2-1-1,-6-2 6,2 0-4,-1-4-2,-1 3 6,5 0-5,-3 0 0,4 2 8,2 0-8,-2-4-2,-3 3 7,2-4-5,-4-1 0,2-1-1,-1-4 0,-2-1 1,1-1 0,5 1-1,-3 4 1,3 3-1,0 4 0,2 8 0,0 6 1,0 1 0,1 3-1,-1 1 0,5-4-2,-2-4 2,6-1-1,-3-4 0,3-3 1,-3-2 0,2 0 0,-2 0 0,-3 3 0,-2 3 1,1 5 0,-1 2 6,1 0-7,-3 2 0,2-1 6,2-3-5,-1-4-1,1-6 1,0-4-1,2-6 1,0 0-1,0 2 0,-5 10 1,-2 2-1,4 8 1,-4 2-1,3-3 0,1-1 0,4-6 0,0 0 0,2-4 1,2 0-1,2-6 0,0 0 0,1 3-3,-2 1 1,-8 5 2,2 5 0,-5 3-1,5-2 1,-2-4 0,5 1 0,0-6 0,5-5 2,1-1-1,-2 1-1,-1 3 2,-2 4-2,-4 4 1,-1 2-1,-3 4 0,-2 0 0,-1 7 4,-3 5-4,2-1 0,0-1-1,2 0 2,0-5 0,1-3-1,-1-1 0,3 3-1,0-2 1,-4-1 0,0-1 6,-3 2-6,-2-1 1,1 2-1,1-1-1,1 0-5,7 5 6,-1 0 0,-1 0 0,4 0 0,1 0-1,-1 2-1,-2 2 1,0 5 0,-2 0 0,-3 9 1,-2 2 0,-3 4 0,0 4-1,-1 2-7,0 2 1,0-2-1,0 2 2,0-2 6,0 0 0,-1-2 0,1 2 1,0 0 5,0 0-6,1-2 1,-2 4 0,1-2 0,0 0-1,0 0 1,0 0-1,0 0 1,0 0-1,0 0 1,0 0-1,0 0 1,0 0 10,0 0-11,0 0 0,0 0 0,0 0 0,0 0 0,0 0 0,0 0-1,0 0 0,0 0 0,0 0-1,0 0 2,5-8-6,0 0 0,0 2 5,-1-2-7,-2 5 7,-1 0 0,-1 3 1,-1 0 0,1 0 1,-2-3 7,1-1-8,-1 0-1,1-4 1,-2-3 0,1 3 0,1-2 1,-2 2 0,3 4-1,0 0 1,0 4-1,0 0 0,0 0-1,0 0 1,0 0-1,-1 0 1,1 0 0,0 2-12,-2-2 3,2 0 9,2-2-13,-1-2-5,8-6-27,0-6-12,7-9 30,-1 3 18,-4-5 9,-2 5 0,-7-1 0,-2 5 7,-1 1-6,-2 3 7,-2 4 1,1-4-3,2 1 4,0-1 5,4-2-15,4-3-4,10-2 3,3-4 1,3 2-5,2 0 5,-5 5 0,-7 4 1,-6 5-1,-2 3 1,-3-2 8,-1-3-8,0 0 5,-1-3 3,-1 4-8,2-1 6,0-5-7,2 3 0,3-6 0,1 0-1,2-2-8,-2 1 9,0 2 7,0 0-7,-5 3 1,1-3-1,-2 8 1,0 0 0,1-3 0,-1 3-1,2-6 1,-1-1-1,2-5 1,2 0-1,-2-1 0,-1 4-1,0-3 1,0 8 0,0 2 0,0 1-1,-1 3 1,-1 1 0,0 0 0,2 0 1,0 2-1,0-2 1,0-3-1,1 1-1,0 2 0,-1 3 1,-1 1 0,-1 0 0,-1 1 1,-1 1 0,2 1-1,0-3 0,-1 3-1,1 0 0,0 0 1,1 0-15,-1 0-24,2 0-6,-2 0 21,0 3 3,0-3 14,-2 0-19,2-3 2,0 3 2,0 0-23,0 8 0,0-3 13,0 2 7,3 3 13,1 2-12,3-1 10,1 4 5,1 0 3,3 2 6,-1-4-1,-1 1 1,-3-4-1,0-2 1,-2-2-1,-2 0 1,-3-5 0,0 0 0,0-1 22,0 0 62,-1 0 33,1-1-22,-2 1-29,2-5-39,-1 5-18,2 0-9,-1-2-8,2 2-59,-1 0-92,1 2-24,1 3 10,5-2-19,12 4-153</inkml:trace>
  <inkml:trace contextRef="#ctx1" brushRef="#br0" timeOffset="95279.4496">27565 211 327,'-2'-1'139,"-1"-3"-67,-3 0 6,2 0-7,-1-2-4,1-2-5,2 4-2,-2 2-17,4-1-14,-2 3-2,2-3 0,0 3-8,-3-2-1,3 1-6,-1 1-11,1-3 9,-3 3-8,3 0-2,0-1 10,0-1-1,0 2-7,0-2 23,0 0-10,0 2-4,0-5-10,0 4-1,3-2 0,-3 0-9,0-1 1,1 1 7,-1 2 0,0 1-45,0 0-4,0 1 25,0-1 17,0 0 8,0 0-4,0 0 4,0 0 1,-1 0-1,1 0 1,0 0-1,0 0 0,0 0 0,0 0-12,0 0 3,4 10 1,-2-6 7,2 5-5,2-3 5,-1 3 0,1 1-9,1 1 9,2 0 1,4 3 9,5-1 3,2 0-10,5 1 5,-3 0 8,3 3-8,-3-4-6,-1 5 6,-3-3-6,1 4 0,-6-1 1,4 3-1,0-1 7,-3-2-2,-2 4 1,4-3 1,-3 1-2,0 2-5,2-1 8,0 2-8,1 1 5,3 3-6,-1-3 0,2 1 1,-2-1 6,0-1-7,0-1 8,-5-1-8,4-3 2,-7 0-1,4 1-1,-1-4 1,-1 0-1,1 0 1,2 1 4,0-1-4,0 5 0,6-1 0,-3 0-1,3 2 0,-2 3 0,0-2 1,-1 1-1,-1 0 0,2-1 0,-3 0 0,2 1 1,2 1 0,-2-1-1,0 1 1,-1 1 0,0 3 0,-2 0 0,4 5 0,-4 4 0,3 4 0,3 3 0,0-4 1,0 0-1,0-3 1,0-4 4,-4-3 4,0-3-8,-4 2-1,0-3 5,0 1 3,-3 1-9,0 0 1,1 9 6,0 0 4,0 0-5,0 1 0,3-2-5,2-2 5,-2-3-5,0-2 10,0-4 5,-4-6-14,0-1 5,-4-1-7,2-3 4,-3 5-2,0-1 14,0 0-10,-1-2-5,2-1 4,-2-5-5,2 4 0,2-5 1,-1 1 9,3 2-10,-2-4 2,0 2-2,1-2 7,-2 3-6,-1-2 0,0 4 0,2 0-1,-2 3 0,4 0-1,-7 0 2,3 1-1,0-5 1,4 6-1,-4-4 2,2-2-1,-1-1 1,-1 1-1,-1-1-1,0-2 1,3 2-1,-2 4 9,7 2-8,-1 6 11,4-1 12,3 0 3,-5-2-12,0-5-3,-6-8-5,-5-3 8,0-4-3,-6-1 24,0-3 50,-8-7-28,-5-4-58,-7-12-6,-7-5-31,5-1-41,10 3-2,6 14-14,12 10-212,27 44-303</inkml:trace>
  <inkml:trace contextRef="#ctx1" brushRef="#br0" timeOffset="96551.5224">28281 4512 618,'-6'0'187,"3"-4"-83,-3 0-41,3 0 4,-2 2 16,2-1 14,1 0-23,0 3-31,2 0-29,0 0-14,0 3 0,2-3-6,-2 0 5,0 1 2,0-1 3,0 0-3,-2 0-1,2-1 1,0 2 0,0-2 12,0 1-13,0 0 1,0 0 5,0 0-6,0 0 0,0 0-4,0 0 3,0 0-4,0 0 4,0 0 0,0 0 1,0 0-14,0 0-8,0 0-4,0 0-16,0 0-63,0 0-135,0 13-10,-9 16 20</inkml:trace>
  <inkml:trace contextRef="#ctx1" brushRef="#br0" timeOffset="97114.5546">27089 1894 614,'-2'-4'113,"2"2"-113,0-1-6,0 3-128,0 0 74,0 0 60,0-3 60,-2 3-28,2-2-32,2 2-73,12-13-289</inkml:trace>
  <inkml:trace contextRef="#ctx1" brushRef="#br0" timeOffset="97959.6029">29167 933 265,'-8'-9'294,"4"-1"-160,-6-5-67,1 0-25,1 6 14,-2-3-10,-1 2-2,-1 0 23,-4-2-32,2 2-19,-2 3-16,0 2 1,1 2 0,3 2 0,1 1 0,1 4-1,-2 1-12,-1 8 10,-5 3 3,0 6-1,3-2 0,2 5-6,2-2-14,5 4 8,0 5-6,3 0 2,6 4 4,4 6-8,7 1 5,5-6 5,3 0 2,1-11 8,-3-8 0,-5-9 0,-2-5 9,-7-4-8,7-4 9,2-4-2,5-6-2,5-5 3,3-4-9,5-14-32,4-1-49,1-7-82,52-100-71</inkml:trace>
  <inkml:trace contextRef="#ctx1" brushRef="#br0" timeOffset="98652.6426">29945 426 363,'-2'0'160,"0"0"-95,-2-1-2,1 1 4,-4 0-16,0 1 3,0-1-10,3 4-19,-2 3-25,1 1 0,0 3-8,0 2 7,-1 3 2,3-5 0,0-2-1,0 1 10,1-8 22,2-2 52,0 0-41,0-2-43,0 2-27,0-1-117,-6-8-160</inkml:trace>
  <inkml:trace contextRef="#ctx1" brushRef="#br0" timeOffset="99650.6997">29358 270 546,'0'0'103,"-1"-1"-22,1-2-3,-2 1 20,1 2 19,1 0-18,-2 2-30,1-2-38,1 0-31,-2 4-12,1 1-1,-1 1 1,0 11 4,1-1 7,0 7 1,-3 3 1,-1 3 0,2 0-1,-2 1 2,1 1 4,-4 6-5,-1 0 5,-4 5 6,2 1-1,3-2 1,2-2-11,1-4 1,1-3-1,4-3 0,-2 1 5,2-5-5,-1 2-1,-2-5 1,1-6 5,0 1-5,2-8 0,2-6-1,-2 1 5,2 0-5,1 2 0,-2 2 8,1 0-7,2 0-2,-1-1 2,3 6-1,-6-7 2,2 4-1,-2-3 0,-2-1 1,2-3 4,0 0-6,0-3-9,0 0 0,0 0-5,0-3-2,5-2-65,44-54-219</inkml:trace>
  <inkml:trace contextRef="#ctx1" brushRef="#br0" timeOffset="100204.7314">29829 206 364,'-4'-1'167,"4"1"-82,-4-3-67,4 2-16,0 2-2,0 2-10,-2 2 10,2 2 12,-3 7 20,-1 2 2,-2 1 28,-2 7 43,-5 2-12,0 3-18,-7 6-29,6 4-5,0 0-19,0 3-10,2 5-10,3-4 7,0 6-3,-1-4 1,-1 4-6,1-2 38,-3 2-27,1-4-10,2-7-1,3-5 0,4-7-1,3-10-8,0-6-1,2-6-1,-2-3 10,1-1 6,-1 0 7,3-1 14,-3-2 9,0 2 12,4-2-15,3-4-9,12-9-12,6-12 0,18-11-12,12-9 0,4-4-45,5-7-22,-4 10-23,-9 5-27,-8 10-81,9-7-102</inkml:trace>
  <inkml:trace contextRef="#ctx1" brushRef="#br0" timeOffset="100972.7753">29131 2760 340,'-3'-3'170,"2"3"-71,-4-7-41,5 4-14,0-1-31,3 0-13,0-1-5,3-4 5,0 2 13,0 1-12,-2 3 10,-2 3 4,-2-1 30,0 1 21,0-3-5,1-4-28,4-3-33,6-5-58,5-8-46,5-3-61,9 0 3,4-2-21,45-33-18</inkml:trace>
  <inkml:trace contextRef="#ctx1" brushRef="#br0" timeOffset="101159.786">29385 2460 189,'0'-3'186,"0"3"-84,0-4-26,1-2-7,1-4-7,-2 3 4,3 2 13,-1 1 14,-2 2-10,0 2-11,0 0-23,2-1-26,-2-2-16,2-3-7,3 1-67,5-4-110,13-6-35,65-44-7</inkml:trace>
  <inkml:trace contextRef="#ctx1" brushRef="#br0" timeOffset="101353.7971">29661 2151 465,'-2'-1'173,"2"-2"-49,0-1-38,2 1 1,-1-2-24,2-6-27,4-1-21,4-2-14,1 2-1,6-4-29,3 0-52,5 1-43,-1 0-52,2 0-8,32-25-125</inkml:trace>
  <inkml:trace contextRef="#ctx1" brushRef="#br0" timeOffset="101510.8061">29957 1857 298,'1'-4'168,"-1"-2"-63,3-10-48,1 8-30,4-4-18,6-1-8,-4 1-1,8 1 0,-4 2-26,1 3-40,-1 3-40,9-3-50</inkml:trace>
  <inkml:trace contextRef="#ctx1" brushRef="#br0" timeOffset="101708.8174">30288 1505 474,'-2'-3'99,"1"3"-33,-2-3 15,1 0 3,2-1-12,2 0-72,2 4 0,7-6-96,7-4 0,4-1 8,5-3-5,-7 6-2,13-10-104</inkml:trace>
  <inkml:trace contextRef="#ctx1" brushRef="#br0" timeOffset="101864.8263">30512 1295 464,'-2'-3'133,"0"1"-25,-2-3-16,1 0-28,0 1-26,3 3-38,0 2-45,5 3-221,14 1-19</inkml:trace>
  <inkml:trace contextRef="#ctx1" brushRef="#br0" timeOffset="102030.8358">30633 1249 633,'0'-2'140,"0"2"-140,0 0-24,3 2-191,2 2 95,4-1 47,20-2-80</inkml:trace>
  <inkml:trace contextRef="#ctx1" brushRef="#br0" timeOffset="102803.88">30333 1214 379,'-4'-5'135,"2"4"-63,-2-7-18,0 6 8,4 0-7,0 2-23,0 0-22,0 0-10,3 0-16,-2 2-4,-1-2 1,4 0-8,2 2 3,7-4 24,12-4 21,8-6-9,4-4 1,-1 3-13,-3-1 2,-7 4-2,-10 6 0,-7 0 0,-5 2-1,-1 4 0,-3-2-6,-3 0-2,3 2 3,0 0-5,0 5 3,3 3 7,1 4 2,5 7-1,2 4 1,1 5 0,0 3-1,-3-1-1,-4 3 1,-5-1-9,-4 0 9,-2-7 4,-3 5 19,-4-1 10,-3 12-14,3 2 1,-1 4-13,5-2-1,1 2-5,1-4-1,2 0-12,4-2-90,1 53-155</inkml:trace>
  <inkml:trace contextRef="#ctx1" brushRef="#br0" timeOffset="102953.8886">31038 1971 721,'-16'4'0,"-1"9"-101,-76 53-232</inkml:trace>
  <inkml:trace contextRef="#ctx1" brushRef="#br0" timeOffset="104356.9688">29113 2395 123,'-4'-5'202,"1"3"-110,-5-4-19,4 0-14,0 2-19,1 1-25,1-2-13,2 1-1,0-1 11,-3 1-5,0-6 10,0 5 7,0-1 30,-1 1-11,0-1-4,-1-3-10,0 3 14,-1-2-2,2 4-10,1-4 5,-3 2-18,6 2-9,-2-1-9,1-1 8,1 0-7,-1-1 6,1 0-6,-2 4 29,2 2-12,0 1-18,2 1 0,-2-1-10,2-1 5,0-2 5,7 0 1,-2-1 0,1-6 13,-3 5 8,0-3 28,-2 0 1,0 2-12,3-2-17,1 0-16,4-3-5,6-4-1,5 0 0,2-2 1,0 4-1,-8 2 1,2 5-1,-8 2 0,-4 2-9,0 2 9,-4 0-1,0 0-5,-2 0 5,4 2-5,2 0 6,3 2 0,2 0 0,0 4-1,1-2 1,1-2-1,-4 4 0,0 3 1,2-3-2,-5 0 1,-2-1 0,-1 2 1,2 0-7,5 1 7,2 3 1,10 1 5,6 1 2,6-4-1,0-3-6,-3-1 1,-9-6 4,-11 3-5,-8-2 0,0-4 8,-6 4 28,3-4 44,-4-2 8,-4 0-23,-5-2-54,-4 0-12,1-4-12,2 0-24,4 4-25,5-5-41,7 1-119,16-42-307</inkml:trace>
  <inkml:trace contextRef="#ctx1" brushRef="#br0" timeOffset="105393.0281">29319 1602 240,'-1'3'78,"-4"2"-62,-1 9 1,-3-2 25,0 3-3,1 0-8,1 4-13,0-2-9,1 6 0,2-1-7,4 3-1,-2 5 14,4-1 6,1 4-4,1-5-2,-2-1-3,2-6-6,-2-8 6,1-6-12,1-1-3,-2-3 2,5-1 1,5-7 32,6-4 74,12-8-17,4-12-44,6-6-23,-2-4-4,-6 2-3,-8 0 5,-7-1-10,-10 1 7,-4 0-10,-3 1 5,-6 5 18,-1 4-4,0 5-10,-1 2-8,3 7-2,2-1-6,-1 10-8,1-1-5,-1 0-4,2 1 7,-3 4-8,-4 2-5,-1 6 1,-9 4-1,-4 6 22,-5 5 2,0 1 0,2-1-1,7-1 0,7-6 0,6-1-10,1-1-5,1 3 1,4-1-23,2-1-4,3-2 25,1-2 10,0-1 4,-1-6 2,-2-2 1,-2 0-1,-1 1 0,2-3 0,1 1-11,7 1 11,2 2 2,7-2 20,9-2 14,2-2-10,-2-4-19,-1 5 1,-5-2-8,-9 3 0,-7 3 0,-3-3 0,-3 0 8,0 0 73,-1 1 37,1-2-28,-2 1-40,2 0-37,0 0-7,0 0-6,0 0-13,2 0-14,-2 0-39,0 0-45,1 0-24,1 0-33,-2 1-91</inkml:trace>
  <inkml:trace contextRef="#ctx1" brushRef="#br0" timeOffset="111778.3933">27950 298 192,'-7'-10'184,"0"3"-128,-5-5-38,-3 4 30,0 2 0,2 1 16,3 2-19,3 3 6,5 0-16,2 0-35,1-3-16,0 3-29,4 3-81,1-3 15,2 10 44,14 21-124</inkml:trace>
  <inkml:trace contextRef="#ctx1" brushRef="#br0" timeOffset="113728.5049">27705 182 252,'0'0'70,"0"-2"-67,0-2-3,0 0-40,0-2 40,0 1 15,0-2-9,0 3-5,0 1 0,0 3 22,-4 0 5,3-3-4,-1 3 9,-1-1-18,0-2-14,0 2 0,0-1 5,-2-2-4,2 2-2,3 2-5,0 0-13,0 0-48,1 0-5,-1 2 31,2-4 19,-2 2 21,0-1 34,0 1 13,0-3-26,-2-3-15,2 1-6,-1 1 0,1 2-12,0 0-15,0 3-57</inkml:trace>
  <inkml:trace contextRef="#ctx1" brushRef="#br0" timeOffset="113907.5151">27678 139 63,'0'0'144,"-1"0"-36,1 0-18,-2 1-32,2-1-22,0 3-18,2-2-18,-1 2-6,0 3-2,7 0-1,0 1-19,5 5 20,3-2-5,8 0-25,8-3-47,59-7-128</inkml:trace>
  <inkml:trace contextRef="#ctx1" brushRef="#br0" timeOffset="114088.5255">28043 217 139,'4'7'42,"-3"-2"-10,2 3 10,6 5-15,-1 0-9,1-1-3,-1 1-6,4 1-8,5-1-2,1 2-7,4-4-5,35 17-64</inkml:trace>
  <inkml:trace contextRef="#ctx1" brushRef="#br0" timeOffset="114267.5357">28373 488 322,'2'0'179,"-2"0"-179,2 0-14,-1 0 14,-1 0 28,1 0-11,2 4-11,3-4-12,5 0-2,5 6-43,-2 1-57,18 19-25</inkml:trace>
  <inkml:trace contextRef="#ctx1" brushRef="#br0" timeOffset="114434.5453">28630 645 48,'2'2'34,"-1"0"17,2 3-1,3-2-20,5 3-15,2 2-11,2-1-4,-1 5-21,21 18-66</inkml:trace>
  <inkml:trace contextRef="#ctx1" brushRef="#br0" timeOffset="114628.5563">28896 839 133,'4'4'65,"-2"3"-26,3 6 7,1-1-23,0-3 1,0-1-3,2 2-11,2-4 2,5 1 0,1 3-12,3-2-14,0 6-19,29 19-58</inkml:trace>
  <inkml:trace contextRef="#ctx1" brushRef="#br0" timeOffset="114816.5671">29285 1272 102,'3'7'42,"0"-4"-27,6 9 33,-4-4-6,0 1-20,-2-4 10,0-2-14,2 2-5,2-2-4,5 5-9,3 0-16,46 10-77</inkml:trace>
  <inkml:trace contextRef="#ctx1" brushRef="#br0" timeOffset="115011.5783">29548 1464 262,'1'0'66,"2"1"-64,0 0 13,0 2 13,2-2 11,2 3 0,1 2-25,5 0-7,-3 4-7,3 3-10,0 3-58,-3 6-14,9 33-140</inkml:trace>
  <inkml:trace contextRef="#ctx1" brushRef="#br0" timeOffset="115200.5891">29805 1708 217,'4'0'80,"-1"0"-50,4 1 13,-1-1 10,-1 0-2,0 0-12,-2 2-14,0 2-16,2 0-9,-1 2-1,1 2 1,-1-1 1,2 8-1,0 2-62,27 44-52</inkml:trace>
  <inkml:trace contextRef="#ctx1" brushRef="#br0" timeOffset="115417.6015">30172 1920 520,'0'0'169,"0"0"-71,0-1-37,0 1 41,-3-3-6,3-1-37,0 3-33,0 1-26,3 0-19,-3 0-34,0 0-4,0-2 6,0 4-6,0-4-28,0 2-5,0 2-29,-17-8-64</inkml:trace>
  <inkml:trace contextRef="#ctx1" brushRef="#br0" timeOffset="117946.7461">29721 1495 124,'0'-3'171,"-2"3"-60,2-4-49,-1 2-8,1-2-18,-3 1-2,1-4 25,1 1-19,1 4-10,-2-6-13,0 5 10,1-3 9,-1 2 19,0 0-8,2 2-17,-2 2 1,2-2-13,0 2-12,0 0-5,0 0 0,0 0-1,0 0 1,2 0-1,-2-2 23,2 2 1,-2-2 19,0 1-1,2-5-7,3-2-34,4-3 1,0-8-1,3 0 1,1-5 4,0 0-6,-2 0 10,-4 5-10,-1 3 0,1 3-1,-1-1 1,-1 7 6,-3 0-6,1 3 0,-2 3-1,2 1-6,-3 0 6,0 0-8,0-3 8,0 1 0,6-3 0,4-1 1,1-4 0,0 1 0,-3 0 1,-2 3 0,-3 2 0,-1 1 0,-1 3 13,-2 0-14,1 0-1,-2 0 0,2 0 0,-1 3 1,1-3 0,0 0-1,0 3-7,0-2-19,1 1-13,1 3 14,1 4 20,1 3 6,5-2 0,-3 5 0,2-1-1,-1 4 1,2-4-1,2-1 1,-1 1-1,2-2 1,-2 2 0,5-3 0,-6 5 0,2-5 0,-4 6 0,5-2 1,-4 4 5,2-3 0,0 6-6,-4 0 0,2-5 0,-2 0 6,-2-4-2,0 0-4,-1-2 0,2 0 4,1 3-3,0-1-1,4 5 9,-2-8-8,-1 2 8,-1-2-9,-1-5 1,-3-1 0,1-4 0,-6 0 8,1 0 6,2 3 6,-1-3-5,1 0-15,0 0 2,0 0-3,1 0-7,1 1 6,1 2 1,-2-3 2,0 1 4,3-1-5,-4 0-1,0 0 13,0-1-4,-4 1 6,4 0 11,0 0-5,0 0-8,0-3-7,0 3-6,4-1-47,-3 1-94,4 0-157,12-15 2</inkml:trace>
  <inkml:trace contextRef="#ctx1" brushRef="#br0" timeOffset="119969.8619">30340 1385 64,'3'-14'129,"-3"0"-70,7-8-16,-3-1-11,-1 5-11,-3 4 36,0 6 4,0 2-11,0 4-7,0 1-8,0 1-11,0 0-15,0 0-8,0 1-1,0-1-24,0 2-63,0 4 11,2 2 7,-2 4-18,0 20-62</inkml:trace>
  <inkml:trace contextRef="#ctx1" brushRef="#br0" timeOffset="120408.887">30528 1308 345,'-3'-6'148,"0"3"-73,0-4-27,0 3-18,0 2 9,2 1 8,-1-2-20,2 3-26,0 3-1,0-3 0,-2 0 1,-2 1 0,0 1-1,-1 2-7,0-1 7,3 4-1,-2 0-9,2 0 10,-3 2 0,-1 5-1,2 1 0,-1 2-47,2-6-20,3 1-46,3-4-69,5-8 101,6-8 49,30-29-24</inkml:trace>
  <inkml:trace contextRef="#ctx1" brushRef="#br0" timeOffset="121280.9368">30482 1360 202,'-5'1'99,"1"5"-63,-4-1-10,4 2 14,1-4 10,1 0-2,2-3-2,0 0-10,-1 1-16,-3 3 13,-3 5 12,-8 4-15,-4 8-6,-4 3-3,-3 7-8,0 6-11,2-1 8,5-1-8,1 0-1,6-3-1,0-3 0,3-6 3,2-3-2,-5 2-1,2 0 1,0-1 4,-1 4-4,-4 1 1,-3-1-1,3 1 7,-6 2-8,2-1 1,-1-2 5,5-2-6,3-8 1,3-2 0,2-3-1,4-3 0,-3 0 0,0 5 0,0-1 0,-7 3 1,1 2 0,-5-1 6,-1 3-7,-6 2 1,-1-1 1,-3 1-1,1-4 1,2 1-1,7-5 0,1 0-1,8-2 1,2-5-1,2 2 0,1 0 1,0 0-1,-6 0 0,3-3 0,-2 4 1,-6 5-1,-3 0 1,-3 4-1,0-2 1,1 1-1,2-2 0,8-1-1,0-5-5,4-1 6,0 0 0,-1 3 0,-3 0 0,-1 2-1,1 4 0,-5 1 1,0 4 0,-2-1 1,-1 0 5,0-1 2,-1 1 2,0-2 1,4 2-5,0-6 10,2 3 1,0-2-4,0 1-4,-2-2 3,1 4-4,-2-5-8,5 5 2,0-4-1,-3 3 1,0 1 4,-1-1 1,2-5 5,3-2 2,3-2 10,1-6 10,3 0-11,2-2-13,-1 0-4,2 0-4,0 0-1,2-2-1,-2 2-43,0-2-64,0-50-259</inkml:trace>
  <inkml:trace contextRef="#ctx1" brushRef="#br0" timeOffset="123248.0494">27879 275 219,'-2'-3'172,"0"1"-116,1 1-5,-2-2-2,1 1-4,-1 1-9,1-1-19,1-2 4,-2-2-9,0 2-11,-4 1 7,2-1 7,2 1 1,0-1-15,2 4 6,-2-2-7,1 0 11,1 0-2,-2 0 33,0 1 12,-1-4-5,-3 1-22,0 0-7,-1-1-20,-2 0 21,4 2-12,-3-3-2,4 2-6,-2 1 7,6 2-6,1 1-1,-2 0 5,2-2-6,0 2 12,0 0-6,-2 0 0,2 0 4,-2 0 7,2 0 16,-2-2-3,2 2 18,-3-2-3,3 0-3,0 2-11,3 0-13,-3-1-17,0 2-1,0-1-8,0 2-10,3 0-2,2 2 11,6 4-1,3 1-2,5 0 12,8-2 4,6 3-3,10-2-1,3-2 1,6 0 12,5 2-11,-1 0-1,-3 1 0,-1 3-1,-5 3 0,-4-3 6,0 6-4,-4-7-2,-3 4 1,1-4-1,-3 1-4,2 2 3,0-2 1,2 3 2,1-3 4,2 4-12,-1-3 12,-1 1-11,-2 0 5,-6 2 0,-2 3-1,-5-1-3,1 4 3,-4 0 1,0 1 7,-1-1-7,1 1-6,-5-1 6,8-2 0,-2 1 0,3-2 7,-1-1-7,2-1 0,-2-1 1,0 3 0,-5-3-1,2 6-4,-3 0 4,1-2 2,-4 5-1,0 2-1,-2-5 0,1 0-7,2-1 6,-1 2 1,3-5 0,3 5 0,0-3 1,3-1-1,-1 2 1,1 0 1,0-2-1,-3 3-1,0 4 1,-3-7-1,3 5 1,-3-1-1,1 2 1,-1-5-1,-3 5 0,-1-3 0,0 0 0,0 0 0,-2 2 0,0 1 0,-2-2 0,2 3-1,-2 1 1,2 1 0,-4 1 0,1 0 0,-3-1 1,1-3-1,-1-3-2,0-1 2,-1-7-1,-1 4 2,2-3-1,3 1 0,1 2 0,-2 1 0,2-2 1,-2 0-1,-1 5 1,-2-3-1,1 2 1,-1 1 4,0-6-5,0 3-1,1-7 1,-2 2 6,3 0-6,0-3 1,1 5 0,2-2 5,-2 1 0,0 1-6,-2 4 0,4-3 0,0 1 1,-3-1 0,-4-7 0,4-1 5,-5-4-5,2-1 10,0 0-11,-1 0 0,-1-2 2,-2-2 4,0 4 1,0-4-6,-2-4 8,2 4 15,-2 0 22,2 0 2,-1 0-10,2 0-17,-1-2-9,2 2-4,-2 0-8,2 0 0,-2 0 9,0 0-3,0 0-6,0 0 1,0-1 9,-2 1 1,0-3 1,-3 3-12,1 0-5,-1-4-10,1 2-77,-2 4-77,2 2-152,-28-4-171</inkml:trace>
  <inkml:trace contextRef="#ctx1" brushRef="#br0" timeOffset="123558.0671">29829 1663 249,'-4'1'126,"0"1"-86,-5 1-26,-5 0-14,-4 1 0,4-4-8,-4-2-26,7-3-4,1-4-23,-2-18-100</inkml:trace>
  <inkml:trace contextRef="#ctx1" brushRef="#br0" timeOffset="124321.1107">29655 1550 162,'-2'-7'90,"2"4"-5,-2-2 10,2-1 17,0 4-19,0-4 8,0 4 4,0-2-8,2 3-23,0 1-19,-1-4-1,2-1-21,3-5-26,8-6-7,1-6 0,9-2 9,-2 0-8,4-3-1,-10 2 6,1 7 1,-4-1 7,-6 8-14,-1 1 0,-2 5 0,1-1-1,-1 0 0,4 0 0,1-2 0,-4 3 0,3-2 0,1 1 1,2-1 0,-1-3 0,-1 1 1,-3 4 1,-4 3 4,-1 0-6,-1 2-2,0 0-7,0 2 3,0-2-3,0 0 0,2 2 2,0-1 5,0 2-7,1-3 2,1 1 7,1 1 0,1-2 1,5 0 5,-1-2-5,5-2-1,-2 3 1,-1-3 0,-3 3 0,-5 1 0,-3 0 1,-2 0-2,-3 1 0,1 1-1,2-2 1,1 2 26,0-2-2,0 0-24,1 1-16,6 2-14,0 1 29,4 9 1,4 0 8,0 2-7,-2 3-1,-2 1 0,-3 1-1,-2 8 1,-1-1 0,0 9 6,1 4 3,3 0 10,3 3-8,0-3 4,1-5-9,1-6 1,-1-3 1,-7-10 1,-2-6 1,-1-5 8,-3-5 2,-4-2 16,1-1-18,-7-6-18,-6-3-5,-1-3-143,-5-8-91,-20-73-319</inkml:trace>
  <inkml:trace contextRef="#ctx1" brushRef="#br0" timeOffset="125254.1641">27857 314 115,'0'0'138,"0"0"-81,0 0-40,0 0-16,0 0-1,0 0-11,1 1-25,-1 3 9,0 1-13,2 8-58</inkml:trace>
  <inkml:trace contextRef="#ctx1" brushRef="#br0" timeOffset="125454.1755">27866 360 298,'-3'-4'221,"2"4"-146,-3-1-75,4-1 0,0 4-89,2-2-53,4 11-124</inkml:trace>
  <inkml:trace contextRef="#ctx1" brushRef="#br0" timeOffset="126935.2603">30765 2490 563,'1'2'174,"-1"-2"-142,0 0-32,1 3-9,-1-3 9,0 0 18,0 0 21,2 0-12,0 1-18,3 3-9,2 0 1,-1 7 0,2-2 1,2 8 10,3 2 10,-2 3-2,-2 4 5,1-3-4,0 3 5,0 2-7,3-4-2,2 4-1,3 0 13,1 2-2,-3 2-15,1 2-11,-4 0 8,1 2 2,-3 7-2,0 4 10,-2 2 7,4 2-16,1-5-1,1 5 3,0-12-3,5-4 2,-3-5-4,-1-5-1,1-3 0,-3-3-4,-1 2-1,-2-1 5,2 1-5,-3-1 9,0 5 4,0-1-8,3 4-5,-2 1 0,-1-3 1,6-1 8,-2-2-2,0 1-8,1 0 9,0 3-3,-1-1-6,0-1 1,-2 3-1,-1 3 1,1 4-1,0 1 11,0 3-10,-2-4 0,4 1 0,1-1 1,-2 0-1,3-5 7,-2-3-7,-1-1 1,-4-7-2,-1-1 0,-4-6-1,-2-1 1,-1-5 5,-1-5 3,0 2 1,0-3 3,-1-3 7,1 0 4,-3-5-19,-2-11-4,-5-14-108,-8-19-132,-55-139-287</inkml:trace>
  <inkml:trace contextRef="#ctx1" brushRef="#br0" timeOffset="128422.3453">30916 2457 156,'0'0'66,"0"0"-45,0 0-14,0 0 8,2 0 11,-2 0 8,1 3-11,-1-3-11,0 3 1,1-3-2,-1 0 8,0 0 17,0 1 11,0-1-14,0 2-17,2 2-4,2 4 17,1-4-5,3 6 4,3 0 14,0 3-13,2-2-4,0 0 5,0 5 8,0-3-4,-4 0-10,2-2-3,-1 1-3,0-2 2,4 0 1,0 2 13,6-1-4,3 1-4,3 2 2,2-3 2,1 1-6,-4 3-9,-1-4-6,-2 4-3,-2-3-4,0 6 4,4-3 6,-1 1-5,4-2 10,3 3 10,-3-4-11,1 4-5,1-1 4,0 2-14,1 1 5,-1 0 6,-3-1-10,-4 4-2,1-3 5,-3 1-4,-3-1-1,5-3 1,-3 1 1,3-3 4,-3-2-5,3 0 7,-5-2-6,4 1-2,-6-1 1,3-2-1,-1 4 9,-2-4-9,1 5 0,0 2 1,0 0 0,2 3 0,3-2-1,-2 0 0,1-3 1,-3-3 0,-3-3 0,-1-1 0,0-2 0,0 4 1,0-1-1,-1 0-1,0 0 0,-2-1 0,3 0 1,0 2-1,-1-2 0,-2-2 0,1-2 2,-1 4-1,-4-6 8,4 3-8,-7 0 0,2-2 0,-3-1 8,0 0-8,-2 3 5,0-3 0,0 0 4,0 0-9,0 0 0,0 0 1,0-3-1,0 3 7,0 0-2,0 0 10,-2 0 19,4 0 13,-2 0-3,0 0-3,0 0-24,0 0-11,0 0 1,0 0-2,0 0-6,0 0-1,0 0 0,0 0 0,0 0 1,-6 0 1,6 0 8,0-1-9,0 1 0,0-3-38,-3 3-37,3-3-64,-1 3-109,2 0-224</inkml:trace>
  <inkml:trace contextRef="#ctx1" brushRef="#br0" timeOffset="129811.4248">31558 4384 309,'-1'-7'132,"1"4"-69,0-4-39,0-5-6,1 0-12,1 3 0,-1 0-6,1-1 0,0 7 2,-4 1 8,4 0 13,-4 2 13,2 0 7,0-2 7,0-2 13,2 0-6,0-3-21,2-4-11,2-2-11,5-3-5,-3 4-3,-2-2 19,-3 4 25,0 5-7,-1-3-10,2-2-7,-1 0-5,0 1 4,1-3 7,1-2-17,2 1-8,6-7-7,6-3 1,1-1 0,4-2-1,-3 1 6,2 1-5,-6 5 0,2-1-1,-6 1 0,-3 3 1,-2-2 11,-1 3-6,4-4 1,-2 0-1,0-2-5,1 0-1,2 5-8,1-6 8,-1 5 6,4-7-6,-3 4 1,-1 0 0,-1 0 0,0 0 0,-2 3 0,0-3 1,-2-4-2,3 4 1,-6-2 0,6 4 3,-2-1-4,-2 5 0,0 2 0,1 5-2,0 0 1,-4 5 0,2-1 0,1-1-10,4-3 11,-2 0 1,0 3-1,-3 0 1,0-2 1,2-2-1,-1 3 0,0 1 0,3-6-1,-4 6 0,-4 1 0,3 2 0,-4 1 0,0 0 1,2-3 0,-2 2 8,3-3-8,0-2 0,0 1 0,1-1-1,0 0 0,0 0 0,-2 0-6,-1 5 6,2 1-1,-3 1-1,0-1-11,-3 0 5,2 2-2,1-4 2,0 2 1,-2 0 7,2 0 0,2 0 1,-2 0-1,1 0-1,-2 0-6,9-1 5,-3 1 2,-2-1 1,-1 1-1,-1 0 1,-1 0 7,-1 0 4,1 0 7,-2 0 14,2 0-7,-2 1-10,2-1-9,-1-1-7,-1 2-8,1-1 1,-1 1-52,2 1-35,-4 2-50,1 2-23,0 4-23,-17 29-40</inkml:trace>
  <inkml:trace contextRef="#ctx1" brushRef="#br0" timeOffset="130801.4814">30531 3766 495,'-9'-3'114,"0"-1"-72,-8-4-21,3 0-14,-4 2-6,2 5 5,-1 5-6,1 7 0,-2 11-2,-2 13 1,0 14 0,0 13-1,1 5-7,0 4 9,6 3 0,6-9-1,5-14-5,5-9-23,9-19 20,-1-10 9,2-9 0,4-11 39,4-13 47,8-19-46,3-19-14,4-13-26,-1-13-44,-2-6-24,0-3-121,47-149-133</inkml:trace>
  <inkml:trace contextRef="#ctx1" brushRef="#br0" timeOffset="131041.4951">30701 3192 117,'0'20'60,"-2"3"-12,2 27 9,-2 8-3,-7 11-29,1 5 34,-5 14-7,-14 59 8,17-101-16,-8 50-11,4-14-15,5-18 0,6-16-18,8-15-1,4-7-16,10-7-41,5-14-68,57-43-203</inkml:trace>
  <inkml:trace contextRef="#ctx1" brushRef="#br0" timeOffset="131305.5102">30854 3747 595,'-1'-4'165,"1"2"-53,-2 1-88,2 2-24,0 1-1,0 8-25,-1 10 11,-2 15 15,-4 23 0,-4 17 0,-7 5 2,2 7 13,1-7 1,0-11-8,9-20-8,4-15 1,2-15 8,3-11-8,2-5-1,13-10 10,13-16-10,26-19-15,64-60-199,47-79-360</inkml:trace>
  <inkml:trace contextRef="#ctx1" brushRef="#br0" timeOffset="131957.5475">31497 3698 264,'-11'-3'126,"5"0"-62,-5 0 4,2 0 8,2 2 22,7 1-11,0 0-47,3 0-40,1 0-15,3 0 15,1-1 19,8 1 14,-2-4 10,1 4-14,-4 0-19,-1 0-9,-3 5 8,2 0 0,0 3 8,5 2-7,-1 1-2,1-1 4,-1 1-11,-1 0 10,-6-5-10,1 0 0,-3-3-1,-1 1 1,-1-1 5,3 3-6,2 0 1,1 4 5,3-1 0,2 5 0,1-4-5,-6 2 6,-1-3-6,-4-5 5,-1-4 8,-2 0 16,-3 0 61,0 0-19,-2-2-34,-1 0-14,3 0-12,-1 2-12,1 0-67,6 6-207,-2 7 133,2 6 12,-1 2-29,-2 4-145</inkml:trace>
  <inkml:trace contextRef="#ctx1" brushRef="#br0" timeOffset="132612.585">31475 3375 88,'-1'7'24,"1"1"-24,1 7-19,1-5 19,4-1 19,-2 2 61,6-3-34,-4 2-19,7 1 12,1-6-3,6-1 26,5-8 14,5-8-26,3-5 1,-3-7-32,-7-1-7,-5 1 9,-9 0 6,-6 0-7,-8 1 20,-3 2 5,-8 3-29,-2 2-16,-4 5-10,-4 12 2,-6 13-8,-4 7-5,2 7 3,1 2-2,9-1-10,4 0 17,12-9 1,8-6-38,6-6 23,6-3 27,0-3 0,-1-2 15,-4 3-2,3-2-5,-4 3-8,-4-3 0,-1 2 0,4 1 7,1 0 7,1 2-1,2 1 7,3-5-7,1 1 8,3-2-6,4-1-4,0 0-11,-2 0-74,16-6-205</inkml:trace>
  <inkml:trace contextRef="#ctx1" brushRef="#br0" timeOffset="134126.6716">31638 4219 87,'-2'9'60,"0"-2"-33,-8 8-9,0 5 4,-4 5 7,-1 1-4,-4 0 8,-2 7 0,-4 2 0,-4-1-10,-2-1 10,1 0-8,3-3-1,6 2-13,-1 3-10,4 3 0,-6 7 5,2 6 2,1 1-7,4-3-1,-6 0 1,3-1 5,-4 0-5,-1 1 0,-2 2 1,-1-2-1,3 2 8,-1 1-9,2-6 1,1 1-1,2-5 1,1 1 0,2 0-1,2 0 0,-2-1-1,-4-1-7,6-1 1,-4-4 6,-4 5 0,1-2 0,-2-1 0,-2 2 1,1-4-1,0 4 1,0 4 0,3-3 0,-1 2 0,3 3-10,2-3-1,1 0 5,-1-4 5,4-3-1,-3 2 1,3-2 1,-2-1 1,3 4 9,-3-7 7,0 2-2,0-5-6,0-3 1,0 3-8,3-3-1,-2-2 5,6-2-5,0-2-1,3 0 0,1-5-2,1 1-22,1-3-1,1-5-16,0 2-88</inkml:trace>
  <inkml:trace contextRef="#ctx1" brushRef="#br0" timeOffset="136228.7918">30835 2667 19,'-3'6'48,"0"-4"62,-1 3-32,0 0-23,3-4-35,-1 3-20,4-3-16,-2 3 4,1 3 12,1-1 5,-2-2 8,2 5 4,-4 5 4,-1-2 16,-3 6-1,-4 3 18,1 7-16,-3 5-8,-2 8-15,4 2 1,1-1-4,2-3-6,5-8-6,1 0 1,2-3 4,1 1 4,-2 6 0,-3 7 2,0-3 7,-5 4 1,0 4-13,0 1 8,-1 7-13,-2 7 11,-3 5-10,2 5 4,-2-1-5,2-7 0,4-9 0,1-9-1,3-5 1,-2-6 9,-2 4-4,0 3-4,0-2 4,0 6 3,2 1-2,0 0 2,2 6-7,-6 5-1,4 3 7,-4 6-1,-4 5-5,2 1 5,-4 4 8,0-5-14,-1-5 5,3-14-5,5-12 8,2-8-9,2 3-1,1-1 1,1 4 0,-2 0 0,0 0 0,0-1 0,1 3 1,-1 0 0,-1 0 0,-2 4-1,1-1 1,0-1 5,1 2-6,0-2 0,-1-3 0,0 1-1,3-7 0,2-4 0,1-4 1,-2 3 0,1-3 0,0 1 0,-3 0 0,2 2 0,0 3 1,-3 0 0,3 1 0,0 4-1,0-1 1,1 0 0,2 0-1,2 1 0,-2-6 0,3-4-1,-3 0 2,0-8 3,-3-2-3,1 0 0,0-3 5,-2 1-6,2 0 0,-2 0 0,3 0 1,-1 4-1,0-1 0,0 2-1,4 2 0,-2-3 0,2-1 1,-2-5-1,0 3 1,0-4 1,-4 0 0,3 1 0,-2 0 0,-2 4 5,4-1-6,-2 2 0,1 3-1,1-4 1,1 1 0,0-6-1,1-2 0,-1 1 0,2-6 1,-2 2-1,0-3 1,0 5 1,-2-6 1,2 3-1,0-1 0,-1 3 0,-1 2 0,-1 0 0,1 2-1,2-1 0,-1-3 0,1-4 0,-2 2 1,1-2 0,1 2 0,-3-2 0,0 0 1,2 2-1,-2 0 0,0 1 1,0 3-1,1-2 1,1-2-2,-1-2 0,0-2 0,4 0 0,-2-2 0,0 0 6,0-2-4,0 2 4,2-2-5,-2 0-1,1 0-15,1 0-28,-2 2 5,1-6 20,1 6 18,-2 0 0,-2 0 0,1 2 0,1-2 7,-2 4 19,2-4-2,-1 0 3,1 0-2,-2 0 5,2 2 6,-2-2 3,2 0-16,0 0-14,2 0-9,0-2-119,5 2-184,29-45-24</inkml:trace>
  <inkml:trace contextRef="#ctx1" brushRef="#br0" timeOffset="138144.9014">31483 3812 241,'-3'0'96,"0"0"-66,-3 0-16,3 0-2,2 0 19,2 0-30,-1-4-1,1 4 0,-1-3 18,2 3 17,0-1 22,-2-1 13,1 2 7,-2-2 5,-1 0-11,2 0-23,-2-2-14,2 2-8,0-2-4,0 0-10,0 1-10,0 0-1,0 1 7,0 1-7,0 2-1,0-1-6,2 0 5,-2 0-5,0-1 5,0 1-13,2 0 1,0 1 4,4-1 8,10-1 1,3-2 1,9 0 0,0 3-1,-1 0 0,-3 7 0,-9 0-11,0-2 2,-6 4 2,-3-6 6,-6-1-9,0 0 10,0-2 19,-2 2 21,1-2 7,1 0-14,-3 0-14,6 0-19,-2 0-107,4-2-117,33 0-2</inkml:trace>
  <inkml:trace contextRef="#ctx1" brushRef="#br0" timeOffset="139314.9683">32360 3440 204,'0'0'120,"0"0"-72,0 0 0,-2 0 58,2-1 38,0 1-16,-1 0-29,1 0-33,0 0-21,0 1-26,0-1-8,1 0-11,1 3-18,-2-3-6,3 4 3,2 6 21,2 3 0,7 7 0,2 2 1,1 5 0,2-5 7,-2 1-8,-9-5 0,1-2 1,-7 0-1,-2-3 6,-5 4 6,-3-1 9,-4 2 0,-4 2 3,-9-4-6,-10 5-6,-5-6 8,-2 0-20,5-4 14,7-5-14,14-4 13,9-2-13,6-2 0,1 2-27,3 3-46,4 7 17,1 5 44,5 6 12,-1 5 0,3 3 0,-7-1 1,-1-2 0,-2-4 0,-3-2 0,0-6 6,-4-5 1,-2 1 4,-6 0 24,-14 2 1,-12 5-20,-14 7-7,-6-2-1,7 1-8,10-5 0,15-5-1,11-3-1,7 1-12,0-4-7,3 3-13,3 2 3,3-3 2,1 3 8,4 6 19,2 0-5,1 3 6,1-2 0,-1 0-1,-7-2 1,-1-7 1,-3-1 8,-5-1 42,-7-3 51,-12 4-6,-13 1-37,-11 4-31,-2-2-8,6-9 5,10 0 26,13-6-31,7 1-20,6 1-3,6 0-54,4-2-30,-1 3-47,3-1-25,2-2-42,5 2 29,0-2 4,23 2-51</inkml:trace>
  <inkml:trace contextRef="#ctx1" brushRef="#br0" timeOffset="144170.246">32518 4195 175,'-5'1'71,"-3"5"-49,-1 0-16,-1 1-5,3 2 11,3-5 10,2-3-11,2 1-11,2-2-17,0 0 16,0 2 1,-1 1 8,4 0-7,-2 1 8,1 4-9,1 0-1,1 0-6,4 4-10,-2 0-10,1 2-3,0 2-1,9 26-92</inkml:trace>
  <inkml:trace contextRef="#ctx1" brushRef="#br0" timeOffset="144789.2814">32858 4380 156,'2'-4'112,"-1"1"-34,2-6 5,-1 4 14,-1-3 10,0-3 2,-1 2 2,-1-3-24,-2-1-27,-3-1-10,0 2-31,-6-1-8,4 7-10,0-4 8,-1 6-9,-2 2-17,5 4 7,-7 2-26,0 10 3,-8 1 10,1 7 4,-4-2 2,0 3 10,2 2-1,4-3 8,-4 1-1,8-3 0,-3 4-5,5 3 0,1 6-1,7-1-1,2-1-4,7 2 2,3-8 9,5-5-5,3-4 6,0 0 0,-1-3 2,3-6 4,0 0-6,2-7 1,2-4 1,5-6-1,2-11-1,1-10-19,2-14-44,2-10-44,59-124-71</inkml:trace>
  <inkml:trace contextRef="#ctx1" brushRef="#br0" timeOffset="145083.2983">33152 3609 504,'0'-3'171,"3"6"-171,-3 2-54,0 6 12,0 7 22,-4 13 20,-5 13 11,-2 11 16,-6 17 7,-7 13 13,-4 9-11,-7 2-18,-1-1-6,2-4-3,2-12-3,9-9 0,7-13-6,10-12-1,6-10 0,5-11-22,4-11-22,6-11 9,6-9 0,59-64-93</inkml:trace>
  <inkml:trace contextRef="#ctx1" brushRef="#br0" timeOffset="145451.3193">33206 4231 530,'0'-2'146,"0"2"-74,-2-4-47,2 4-24,0 3-1,-2-2 0,0 3-22,0 6 1,-1 10 20,0 6 1,-8 7 0,4 4 8,-3-1-7,-2-1 9,0-1-1,2 2 2,-5 5-10,0 4 16,-1 9 2,-1 1-10,-3 3-3,10-9-4,2-15-2,6-13 1,4-13-1,3-6 1,1-2 6,6-7 15,10-10 2,8-14-24,0-7 0,0-2-88,-9 0-85,1-30-142</inkml:trace>
  <inkml:trace contextRef="#ctx1" brushRef="#br0" timeOffset="146313.3686">33482 4495 255,'-6'-5'126,"3"1"-57,-5-1 9,0 1 19,-2 4-17,-5 2-50,-2 5-29,-3 7 5,4 7 3,-2 3-8,3 5 1,0-1-1,3 4 5,-2 5 3,4 0-1,1 1-1,3-2-5,1-4-1,3-3-1,4-5-20,6-7-64,6-3-50,55-21-92</inkml:trace>
  <inkml:trace contextRef="#ctx1" brushRef="#br0" timeOffset="146638.3872">33529 4741 616,'-1'0'165,"1"0"-143,-3 2-22,6 5-34,-3 0 33,1 7-10,1-3 5,1 2-6,4-2 12,0-5 0,-3-2 0,-1-2 1,-3-4 14,3-2 3,-2-3 0,1-10-17,1 0 8,-6-9 0,3 1-9,-3 3 6,-3 3-5,2 1 17,0 10 7,-2 5-25,-1 6-6,-6 5-10,-1 11 8,0 3-4,1 4-45,13-1-57,44 27-52</inkml:trace>
  <inkml:trace contextRef="#ctx1" brushRef="#br0" timeOffset="146981.4068">33761 4584 502,'-5'-2'95,"2"2"-55,-6 0-40,5 4-16,-3 2 4,5 4-8,4 0-52,8 4 47,3 1 19,5-3 6,0-1 0,-2 1 1,-3-2 5,0 2-6,-9 5-1,2-1 0,-1 3 1,-4 4 0,-2-5-1,-7 5 1,-1-3 6,-7-8 0,-2 2 0,3-7 0,-6-1 0,5 0 6,6-5-10,7 1-2,10-4-49,48-34-230</inkml:trace>
  <inkml:trace contextRef="#ctx1" brushRef="#br0" timeOffset="155030.8672">30957 2605 1,'-3'-3'154,"0"-1"-106,-2-2-15,1 0 5,4 0-5,-3 2 1,2-2 8,-2 2-3,3-2-9,-3-1 5,-1 1 5,2-4-2,-2 3-4,0 0 1,-5-1-5,-2-3-9,5-1 12,-2 5-8,4 0 2,1-1 9,1 7-13,0-2-11,4 6-12,-4-3-14,4 0-4,-4 0-12,4 0-18,-2 2 2,0 5 25,0-3 10,-2 2 11,2 1-5,0-4 5,-2 3 7,2 2-7,2 1 0,2 0-8,1 4 7,-1-2 0,2 2-1,0-1-10,5-5 12,-2-1 0,-5-2 0,0-2 2,-2-2 4,1-4 21,-2-2 12,-1-2-20,0-5-5,-1 3-5,-4-2-9,-1 1-13,0 4-2,0 3 15,0 4-1,2 1-9,1 5-2,0 5 4,0 1 7,3 1-17,1 1 0,1-4 10,2 0-1,2-2 8,0-7-7,-5-1 8,2 0 1,-3 0 21,0-1 26,0-2 2,0-2-28,-3 1-7,2 0-1,-3 4-14,2 0-8,-2 2-17,4 0-11,0 0 19,0 2 16,0 3-16,4-1-18,-2 1 7,6 2 1,-6 5-23,3 1-38,1 27-65</inkml:trace>
  <inkml:trace contextRef="#ctx1" brushRef="#br0" timeOffset="155738.9077">30501 2866 294,'3'3'34,"3"1"-34,12 32-124</inkml:trace>
  <inkml:trace contextRef="#ctx1" brushRef="#br0" timeOffset="157748.0226">30898 2608 157,'-3'0'96,"0"0"-63,-3 0-18,2 0-3,2 0 47,0 0 10,1 0-29,1 0-25,0 0-7,0 0 1,0 0 9,0 0 1,0 0-7,0 0-10,-2 1-2,-3 2-1,1 4 1,0-4-1,0 2-1,2-2-26,2-3 10,0 0 18,0-3 13,0 2 10,-2-3-17,1-2-6,-4-1 1,1 0-1,0 1 0,2 4 0,1 2 0,2 2-78,2 4 6,4 3 39,1 2 18,4-2 13,2 1 2,-4-6 0,2 0 1,-4-3 1,-2-1 7,-6 0 28,1-3 77,-2-3-51,-1-5-37,-2 0-19,0-3-6,-6-1 0,2 4 4,1-1-4,1 8 3,2-2-4,1 6-6,3 3-21,-2 1-14,-1 6 34,0-2 6,-1 2 0,2-2 0,0 0-8,4-5 7,-2 1-7,2 0 0,0-3 8,0 1-14,0 2 1,-1-3 4,-1 2-5,1 1-14,1 2-25,0-1-7,-1 0-11,1-1-29,-2-1 23,0-3 46,0 0 32,0-3 83,2 0-16,-2 1-32,2 0-5,-1-2-17,-1 2-12,2 1-1,0 1-58,-1 1-23,4 5 18</inkml:trace>
  <inkml:trace contextRef="#ctx1" brushRef="#br0" timeOffset="158670.0754">30850 2637 70,'3'-3'59,"2"3"-16,2-3 2,-1 2 2,0-2-22,-3 3-20,-3 0 1,0 0 4,-2 0 14,2 0-15,0 3-8,-1-3-1,1 1 1,-2 2 7,2 3 1,2-1-9,-1-1-2,1-2-4,0 4-7,-1-6 1,0 3-3,-1 0 7,0-3 2,0 1 5,0-1 0,0 0 1,0-1 5,0-2 44,0 0 19,0 0-25,-1-1-22,1-1 2,0 1-5,-1 0 7,-1 1 2,2 3-13,0 0-13,0 0-1,-2 0-1,2 0-5,0 3 5,0-3 1,0 0 0,0 0 1,0 0 8,2 0 0,-2 0-7,0 0-2,0 0-46,0 3-111,0 4-104</inkml:trace>
  <inkml:trace contextRef="#ctx1" brushRef="#br0" timeOffset="159138.1021">30871 2596 6,'0'0'180,"0"0"-90,0 0-35,0 0 1,0 0 16,0-2 0,0 2-21,0 0-30,0 0-11,0 0-10,0 0 0,0 0-1,0 0 0,0 0 0,0 0 0,0 0-8,0 0-51,0 0-90,4 33 59</inkml:trace>
  <inkml:trace contextRef="#ctx1" brushRef="#br0" timeOffset="159943.1482">30350 6741 458,'0'0'114,"0"-2"-114,0 2-24,3 2-51,-2 2 50,2 1 11,1 2 14,0 5 0,2-1-51,0-1-32,12 5-73</inkml:trace>
  <inkml:trace contextRef="#ctx1" brushRef="#br0" timeOffset="160308.1691">30280 6746 464,'0'0'133,"-1"0"-55,-1 0-55,2 0-23,0 1 1,0-1-1,2 4-9,1 8-12,3 2-84,33 43-72</inkml:trace>
  <inkml:trace contextRef="#ctx1" brushRef="#br0" timeOffset="160784.1963">30823 6851 581,'-13'-8'160,"4"3"-46,-8-9-78,0 12-12,4 8-15,-4 1-9,1 4-1,-2 8 0,1 7-4,6 5-3,4 10 8,4 2-2,3 1-4,6-5 5,3-3-1,4-6 1,1-4 1,2-8 0,1-9 0,2-5 1,6-15 0,9-11 13,6-19-2,6-13-3,2-18 1,-5 0-9,-12 2 13,-8 8-8,-17 14 1,-9 10 26,-10 10 6,-10 11-28,-9 3-11,-4 8 1,-4 9 0,2 0 6,6 7-7,12 0 0,4 3-14,4 9-78,2 7-55,-3 10-54,-11 58-160</inkml:trace>
  <inkml:trace contextRef="#ctx1" brushRef="#br0" timeOffset="161026.2101">30928 6991 49,'0'0'552,"0"1"-420,0 3-119,7 5-13,-4 4 0,1 3 8,-1 10 47,0 6 26,0 6-9,0-1-21,-1 0-27,1-7-3,0-7-9,0-5-4,0-9-1,-2-4-1,2-2-6,1 1-24,2 2-88,5-6-103,12-39-247</inkml:trace>
  <inkml:trace contextRef="#ctx1" brushRef="#br0" timeOffset="161932.262">30740 2657 252,'0'0'112,"0"0"-79,-3 0-21,3 0 39,0 0 84,-3-3-39,-2 0-39,0 2-33,2 0-4,-5 1-10,6-2-9,1 2-1,1 0-7,0 2-109,3-1-95,5 0 142,-2 5 46,4 4 7,3-2-17,-3 2 1,1-4-1,2 8-30,7 22-39</inkml:trace>
  <inkml:trace contextRef="#ctx1" brushRef="#br0" timeOffset="163760.3665">31585 4263 120,'0'4'42,"-1"3"-14,1 3-11,0-3-7,0-6 73,0-2 55,1-1-24,-1-6-65,3 0-37,0-2-6,0-3-4,1 4-1,-3 4 8,0 4-4,-2 2-5,1-1-12,-3 4-3,1 1 13,-1 1 2,2 4 0,-1-6 9,2-2-9,0-2 0,2-2-9,1 2 9,0-2 0,1 0 1,1 0 7,-2 0-8,-1 2-1,-2 0-1,-2 0-23,2 2-50,-1 0 16,1 2 40,1-2 8,-1-2-1,2 3 6,-4-3 6,2 0 1,0 0 19,-1 0 8,-1 3-8,-1-2-11,0 6-3,-2 4-5,2 3-1,3 1-6,7-3-5,2-4-7,4-2 13,3-8 5,1-2 0,-2-3 1,-5 1-1,-6-7 6,-4 4-6,-4-1-5,-6 3 5,-4-2-15,-6 5 4,-7 7-1,1-1 11,3 6 0,6-2 1,5 1 0,6-3 0,3 2-7,7 3-17,2-1 9,5-3 15,-1-2 1,2 0 7,0-2-2,0-2-5,-6 1 7,-1-4 2,-5 1 13,-2-1-11,0-3-6,-2 4-5,-1 3-1,0 3-35,-1 8-37,-8 29-176</inkml:trace>
  <inkml:trace contextRef="#ctx1" brushRef="#br0" timeOffset="164613.4153">31598 4302 247,'0'0'140,"-2"0"-79,4 0-14,-4 0 25,2 0 18,0 0-11,-2-4-19,1 4-22,-1-3-20,1 3 1,-1-3-1,2 2-8,0 1-10,-1 0 0,1 0-1,0 0 0,0 0 0,0 1-5,0-1 4,0 0 2,0 0-1,0 0 1,0 0 0,0-1 1,0 1 0,0 0 0,0 0 0,0 0 0,0 0 0,0 0 0,0 0-1,0 0 0,0 0-1,0 0-5,0 0-3,0 0 0,0 0-5,0 0 1,0 0 5,0 0 7,0 0 0,0 0-1,0 0-26,0 0-41,0 0-23,0 0 16,-2 14 49,1-5-14,-3 5-22,-10 17-22</inkml:trace>
  <inkml:trace contextRef="#ctx1" brushRef="#br0" timeOffset="165575.4703">30387 6802 211,'0'0'89,"0"0"-70,0 3-18,0-3 0,0 0 0,0 1 0,0-2 5,0 1 7,0 0 19,0 0 16,0 0 15,0 0 13,0 0-4,0 0-21,0 0-18,0 0-10,0 0-10,0 0-2,0 0-10,0 0 0,0 0 0,0 0 0,0 0 0,0 0 0,0 0 0,0 0 0,0 0 0,0 0-1,0 0 1,0 0-1,0 0-1,0 0-10,0 0-4,0 0-18,0 0-24,0 0-30,0 0-1,0 0-7,-4 3-41</inkml:trace>
  <inkml:trace contextRef="#ctx1" brushRef="#br0" timeOffset="168615.6442">32318 4941 13,'0'0'0,"3"12"-7</inkml:trace>
  <inkml:trace contextRef="#ctx1" brushRef="#br0" timeOffset="168725.6505">32318 4985 1,'0'0'26,"0"0"35,0 0-29,2 3-26,-2-2-5,1 5 5,2-1-6,-2 3-11,2 12-70</inkml:trace>
  <inkml:trace contextRef="#ctx1" brushRef="#br0" timeOffset="169536.6969">32374 4940 178,'0'0'102,"0"0"-64,0 0-19,0 0-13,0 1-6,1 8 1,0 4 7,4 4 13,3 5-15,1 5-4,-1 1 8,5 4 19,4 0 2,2 0-1,5-2-7,0-1-7,5-10 8,-1-1 17,1-10-8,3-8 0,4-7 6,4-12 4,5-4-13,1-8-10,-3-5-7,-2 7-12,-10 3 6,-10 10-7,-5 6-1,-8 9-5,-2 6-8,1 7-5,-1 7 18,0 8-1,0 8 2,-2 4 0,2 0 1,-2 0 7,3-11-8,2-8 1,-3-3-1,4-7 6,-3-2-5,4-4 0,-2 4 0,9-4 8,3-2-3,9-4-5,7-2-1,0-2-10,-1 3-4,-6 0 2,-5 3 3,-10 4 0,-3 4 0,-2-1 0,-6 3 2,0 5 1,1 4 6,3 7 0,1 4 0,5 4 0,4-1-18,4-3-3,-2-5 0,5-8 11,-3-4 3,-1-10 7,0-9 1,-2-7 32,1-7 13,1-5-16,1-3-10,0 1 1,-4 3-14,2 9-7,-7 5 0,-1 4-1,-3 6-38,0 10-56,-5 3-7,-8 9-7,-45 45-76</inkml:trace>
  <inkml:trace contextRef="#ctx1" brushRef="#br0" timeOffset="171578.8137">29344 4741 202,'2'-6'60,"0"-1"-37,1-5 5,-2 2 14,-2 2 21,1 2-10,-2 4-1,1 1-25,1 1-20,0 0-6,0 0-2,0 0 1,0 1-7,1-2 6,-1 1 1,0 1 8,0-1-8,0 0 0,-1 0 2,1 0-2,0-1-6,0 1 6,0 0-1,1 13-5,1-7 5,2 6 0,1 2-1,5-2 2,2 7 0,4 2 11,-2-1-10,3 5 12,-4-5-5,0 2 2,-3 1-4,-2 3 6,-7 7 18,-2 4 2,-6 8 11,-8 10 20,-4 10-15,-7 8-13,-6 5-13,1 3-11,-2-7-4,4-15-5,12-16 5,2-17 1,9-17 10,3-7 51,0-8 33,3-6-57,-1-9-45,5-13-11,5-15 10,6-13 1,7-6-1,5-3-17,0 4 7,-6 10 10,0 6 1,-1 11 0,-1 5-1,6 1-14,5 0 8,3 4 7,1 0 1,-1 3-1,-3 3 1,-6 5-1,-5 0 1,-10 5-1,-5 7 0,-4 6 0,0 1-13,-1 0-17,1 1-36,-2 4-26,-1 5-11,0 4 29,0 5-19,-2 5-16,-13 32-98</inkml:trace>
  <inkml:trace contextRef="#ctx1" brushRef="#br0" timeOffset="172510.867">29510 5422 109,'-3'0'75,"2"0"-22,-5-2-5,1 2-9,2 0 9,-2-2-29,1 2 8,0 0 14,1 2-17,0-2-12,1 2-5,2-2-7,2 2-28,1 2-4,0-1 25,1 3 4,2-4 3,-1 2 6,-1-3 13,-1 1-2,-1-1-7,4-1 2,-2 4 3,3-2 0,4 6-6,1-2-1,4 0 1,1 1-8,-2 1 1,-2-1 5,-3-2-5,-4 0 4,-1-2-6,0-1 1,2 2 7,1-2 1,3 2-8,3-2 7,4-2-7,-6-2 7,0 2-8,-5-2 8,-4 0-8,-3 0 15,0 0-10,-1-2-5,-5 1-120,-23-19-62</inkml:trace>
  <inkml:trace contextRef="#ctx1" brushRef="#br0" timeOffset="172766.8817">29600 5320 300,'1'2'96,"-1"5"-86,3 9-8,-1 10 7,-1 9 0,-1 6 13,-3 10 20,-4 1-13,1 3-13,-5-3-1,1-3-7,1-4-4,5-7-4,4-5-94,26 12-92</inkml:trace>
  <inkml:trace contextRef="#ctx1" brushRef="#br0" timeOffset="173756.9383">31228 5518 210,'-4'-4'138,"0"0"-54,-6-4-18,-1 2-11,-4 0-11,2 2-30,1 6-14,-1 4-1,3 2-29,4 6-11,3-1 5,3-2-1,0-4-2,4-3 13,4 2 26,0-4 3,5 0 38,-2 0 5,2 0 29,4 0-22,2 0-20,-1 2-3,3 3-19,-5 4-10,-1 0-1,-4 9 0,-4 3 2,-6 8 16,-2 11 21,-9 0-3,-6 10-8,-4-4-4,-1 4-6,0-11 0,5-4-7,2-11-2,4-5-3,2-9 0,3-4 3,1-4-3,2 0 6,1-8 18,1 0 55,-1-7-40,1-7-37,1-9-8,5-7-11,5-9 2,7-4 9,5 0 6,6 2-6,2 4 0,5 3-1,1 5 0,-1 1 1,-3 6 5,-9 7-4,-8 7-1,-5 4 1,-8 6-2,-3 2-12,0 0-29,-1 2-43,-1 6-103,0 8 55,1 9-19,-7 45-175</inkml:trace>
  <inkml:trace contextRef="#ctx1" brushRef="#br0" timeOffset="174066.956">31457 6099 674,'0'0'154,"0"2"-142,3-2-12,-3 1-12,0 2 0,8 4 6,1-1 6,11 7 12,-1-1 10,4-2-2,-1 4-2,-2-8 6,-3-2 21,-10-1-23,-2-3-13,-4 0 6,-2 0 8,2 0-8,-1 0-9,-1-3-5,1 3 0,0 0-1,1 0-17,3-1-52,4-1-35,21-21-115</inkml:trace>
  <inkml:trace contextRef="#ctx1" brushRef="#br0" timeOffset="182309.4275">18288 7174 310,'-9'-18'129,"0"0"-12,-9-18 11,-3 1-31,-1-1 16,-2 1-11,-3 4-36,1 1 3,-5 7-20,0 6-31,-1 5-13,1 9-5,1 14-10,0 10 10,0 17 6,-4 12-6,1 13 0,1 13-1,6 7-17,4 1-15,11-6-6,14-7-2,5-10-1,11-10 8,4-13 7,7-11 25,1-5 2,2-13 0,1-9 6,0-8 2,1-15-2,-3-9-6,0-11 0,-1-12-18,1-9-54,0-14-71,0-5-47,43-176-79</inkml:trace>
  <inkml:trace contextRef="#ctx1" brushRef="#br0" timeOffset="182594.4438">18339 6037 541,'0'0'127,"-2"4"-89,-2 8-38,-4 21-8,1 18 8,-5 18 1,-5 65 21,1 21 1,6 10-1,0-39 10,-4-2-11,3-6-5,9-72-1,2-5-9,2-9 3,2 33-7,6-16-2,4-12-8,3-9-23,7-9-29,6-14-3,6-16-62,85-97-74</inkml:trace>
  <inkml:trace contextRef="#ctx1" brushRef="#br0" timeOffset="182925.4627">18787 6312 500,'0'-6'72,"2"5"-21,-2-8-51,3 13-10,3 4 3,0 12-3,-2 9 10,-5 14 46,-6 16 53,-13 20-4,-29 72-1,-27 43-13,1 4-36,43-93-13,30-73-20,0-6-12,4-10 0,0 18 0,8-12 0,0-7-2,7-1 2,-1-6 8,2-4 2,3-1 7,0-3-4,2-5 1,0 0-14,7-2-18,8-1-146,75-35-158</inkml:trace>
  <inkml:trace contextRef="#ctx1" brushRef="#br0" timeOffset="183189.4778">19399 6598 628,'-10'2'111,"-4"3"-79,-11 5-31,-3 14-1,-6 10 0,1 11 15,2 14 8,-1 4-10,8 7-5,7-3-7,7-3-1,6-5 2,5-8-2,10-10-15,5-7-75,9-7-48,7-13-14,64-46-172</inkml:trace>
  <inkml:trace contextRef="#ctx1" brushRef="#br0" timeOffset="183487.4949">19433 7036 479,'0'5'174,"1"11"-156,4 8-7,3 7 10,8 4 18,4-5-6,-1-6 1,4-7-14,-4-9-7,-3-6-5,-1-8 10,-3-11 9,2-7-6,-1-12-11,-7-5-9,-4-3-1,-10 2-2,-10 5-7,-4 13 3,-8 8 5,-2 11 1,3 9-6,0 11-11,9 7 16,1 13-8,9 6-45,9 2-89,10-9-62,62-9-146</inkml:trace>
  <inkml:trace contextRef="#ctx1" brushRef="#br0" timeOffset="183795.5125">19996 6705 584,'-18'0'152,"0"3"-100,-18 5-35,8 10-11,4 1-6,15 5-23,15 4-34,7 5 14,13-2 2,10-1-13,1-11 27,-4-2 14,-3-7 11,-7 2 2,-10-2 0,-6 0 11,-6 2 13,-5 4 44,-8 7 43,-12 8-23,-9 9-47,1-1-26,0 2-15,4-4-17,7-2-116,1-6-68,-19 6-279</inkml:trace>
  <inkml:trace contextRef="#ctx1" brushRef="#br0" timeOffset="184291.5408">20308 7036 250,'-3'23'158,"-2"-1"-10,-2 23-43,1 6-19,7-6-22,7 0-38,8-4-5,7-4 12,4-9-6,-1-12-6,0-13 6,-3-12 24,2-19 4,-1-12-19,1-19-15,-3-12-9,-8-12-12,-10-1-7,-13 5-4,-12 9 2,-3 13 8,-9 14-1,4 15 2,8 9-1,2 12-8,5 10-7,-1 18-1,-4 17 10,-7 20 6,-2 12-1,0 5 1,4-2-8,3-11 2,6-18-1,6-17 7,6-14-21,3-12 10,3-1-5,6-4 17,10-3 5,9-11 42,8 0-17,-1-5-15,-5 5-5,-5 5-8,-12 4-1,1 8-1,-8 2-36,-2 9-117,-4 6-64,-27 27-136</inkml:trace>
  <inkml:trace contextRef="#ctx1" brushRef="#br0" timeOffset="186431.6633">20887 7132 160,'-2'-3'65,"2"0"-1,-1-1-11,-1-2 5,1 6 4,-2-1-17,-2 1 3,-5-3 0,1-1-11,-2 4-2,-2 0 23,1-2 4,5 0 23,1 0 8,5 0-22,1 2-43,1 0-17,-1 0-10,0 0-1,0 0 1,0 0 0,0 2-1,0-2 1,0 0 1,0 0-1,0 0-1,0-2-8,0 2-15,0 0 7,0 0 10,0 0 6,0 0 12,0 0-3,0 0 5,0 0 2,0 0 16,0 0 4,0 0-2,0 0-8,0 0-11,0 0-6,0 0-9,0 0-5,0 0-10,0 0-6,9-4 4,-2 4 16,7-4 1,2 2-1,5-2 1,-5 2-1,5-5 0,3 3-5,3-6 5,0 6-8,3-4 1,-4-2-4,-5 5 11,-2 0-5,-8 5 4,-5 0-8,-2 0-2,-4 1-3,0 1 1,0-2 5,0 2 8,-2-2-5,4 0 0,-2 0-9,2 0 2,0 0 7,0 0 6,0 0 1,-2 0 6,0-2 5,0 2-3,0 0 6,0 2 2,0-2-1,0 0-10,1 0-6,-1-2-9,0 2-2,2 0 11,-2 0 0,2-2 1,-2 2-1,1 0 2,-1 2-1,-1-2 7,1 0-8,0 0 0,2 0-1,6 0 0,0 2 1,5 0-1,-1 0 1,2-1-1,0 3 1,-4 1 1,5-5-1,-7 1 0,-2 1 0,-3-2-1,-1 0 1,-1 2 0,-2-2 1,1 0 0,-2 2 10,0-2-1,2 0-4,-1 0 2,1 0-8,-1 0 0,-3 0-42,0 2-68,-5 2-146,-40 10-92</inkml:trace>
  <inkml:trace contextRef="#ctx1" brushRef="#br0" timeOffset="187376.7173">20876 7094 264,'-1'-2'144,"-1"2"-63,-4-2-24,5 2-14,1 0-8,-3 0-13,6 2-22,-3-2-3,1 2-13,-1 0 2,3 1 13,-1 0-6,1 1 1,-2-4 0,-1 2 6,2-2 10,-1 0-9,2-2 0,5 0 26,11-3 28,11-5-4,7-6-25,4 2-10,-1-1-5,-7 5-10,-8 5 0,-5 4 3,-7-2-4,-7 6-9,-2 0-3,-1 0 3,0 4 9,-6 9 0,2 1 30,-4 9 38,1 4-40,2 1-10,2 2-7,6-5-10,6-1 5,2-2-6,1-9 1,4-1-1,-1-8 18,3-4-2,3-6 4,4-11 4,6-5 1,-1-7 4,-2 1-17,-7 5-3,-12 6-3,-4 6-5,2 1-1,7-5-7,10 0-30,8-8-16,8 0 2,1 1-7,-7 0-1,-8 9-20,-13 2-11,-10 6-53,-22 12 4</inkml:trace>
  <inkml:trace contextRef="#ctx1" brushRef="#br0" timeOffset="187940.7496">20848 7756 54,'-3'3'184,"0"-2"-97,-6 2-22,0 1 23,0 0-5,-2-4 28,1 3 22,4-6 37,-1-1-35,7 0-44,4 4-55,-1-4-36,6-4-14,12-13 14,12-9 12,13-7-12,-3 2 8,-4 7-7,-13 12-1,-13 9-1,-4 7-13,-8 0 1,-1 0-8,2 3 6,-1 8 3,-1 4 12,3 14 1,-1 7 5,3 15 0,2-3-6,3 4 1,5-4-1,5-6-6,-1-10 5,3-15-5,-7-3 6,2-10 0,-2-3 6,0-6 3,11-10 3,7-11 9,14-12-21,2-9-21,4-6-109,7 4-131,-3 2 27,82-53-66</inkml:trace>
  <inkml:trace contextRef="#ctx1" brushRef="#br0" timeOffset="188983.8092">21975 7130 219,'2'-4'109,"-2"3"-34,2-2-7,-1-1 10,-1 4 27,0 0 10,0 0-1,0 0-28,0 0-26,0 4-24,0-8-15,5 2-12,5-8-8,11-7 5,6-5-5,4-4 5,-6 10-5,-9 5-1,-6 7 0,-5 4-11,-1 2-1,-3 4-4,0-2-1,3 6-1,-3 9 18,1 4 11,4 9 10,-3 11-6,2 7-6,3 4 3,-2 5-1,0 0-2,0-2 0,-3-2 0,-3-6-3,-1-1 1,-1-6-6,-4-5 9,0-7 2,0-8-6,1-4 3,2-9 5,1-6-4,2-3 7,0 0 2,0-1 8,0-3 38,0-4-4,-2-14-61,1-13 0,1-11 0,5-16 1,6-7-1,7-7 0,6 3-6,6 5 6,4 3 0,2 8 0,-1 2-1,3 10 0,-3 4-5,-7 16 6,-12 9 0,-4 10-66,-1 6-38,-1 7-5,3 8-46,6 6-26,1 7 31,36 59-101</inkml:trace>
  <inkml:trace contextRef="#ctx1" brushRef="#br0" timeOffset="189248.8244">22573 7500 315,'4'0'91,"4"0"-55,10 0 35,7-1 25,5-8-6,3-1 9,2-1 0,0-4-39,-1 6-30,-4 2-14,-6 0-14,-1 1-1,-6 6 11,-1 0-12,-5 3-26,-2 1-63,0-1-91,-5-3-7,-7-34-41</inkml:trace>
  <inkml:trace contextRef="#ctx1" brushRef="#br0" timeOffset="189488.8381">22783 7267 502,'-1'4'180,"2"-1"-142,0 0-38,3 9-3,-2 7 3,0 12 58,-2 13 34,-4 12-8,-6 17-26,-4 11-22,0 9-21,1-2-6,2-10-3,6-11-6,4-17-12,2-13-46,4-10-53,6-7-92,41-23-103</inkml:trace>
  <inkml:trace contextRef="#ctx1" brushRef="#br0" timeOffset="189728.8518">23358 7361 546,'1'0'334,"3"0"-209,4-1-109,1 4-8,4 1-7,4 0 6,0-2 1,0-2-1,-1-2-1,-1 2-5,0 0 0,0 0-1,3 4-73,6-2-128,45-18-146</inkml:trace>
  <inkml:trace contextRef="#ctx1" brushRef="#br0" timeOffset="190350.8874">24032 7112 824,'-3'-8'132,"1"4"-18,1-2-114,2 6-18,5 5 2,6 0 16,5 3 0,5 2 15,8 3 0,3 5 17,0-1-17,-6 2 18,1 0-20,-6 1 5,-5 5-7,-1 2-2,-4 8 4,-3 7-5,-2 13 5,-8 7 1,-8 8-2,0 0-12,-7-7 9,4-12-1,2-20-7,6-16 0,-2-12 17,3-9 34,0-5-4,-1-11-43,2-16-5,7-17-1,11-13-5,5-3-2,9 0 8,0 7 1,-3 9 0,1 6 0,-3 10-1,0 3 0,2 4-1,0 1 1,2 1-1,-1 4 1,-3 4 0,-4 5-14,-6 8-7,-2 2-39,0 7-40,-2 0-58,-2 11-52,1 4-39,-3 43-82</inkml:trace>
  <inkml:trace contextRef="#ctx1" brushRef="#br0" timeOffset="190673.9059">24650 7659 291,'5'8'69,"-2"-4"-38,5 12 22,0-3-13,3-3 53,0-2 39,1-1-15,8-4 2,-2-3-7,4-3-23,2 0-11,2-5-26,-5 2-26,-5 0-14,-5 3-6,-4 0-5,-5 1 8,-2 1 0,0 1 11,0 0-10,0 0-4,0 0 3,-2 0-9,2-3-45,2 2-78,-2-31-391</inkml:trace>
  <inkml:trace contextRef="#ctx1" brushRef="#br0" timeOffset="193502.0677">21975 8340 586,'-3'-4'122,"1"3"-2,-1-2-74,2 3-46,1 0-7,0 0 7,0 3 24,0-3-24,1 3-3,5 6-4,4 7 7,8 10 18,11 1 3,8 6 2,8-5 4,10-5-11,7-5 2,6-7-4,2-11 4,1-7-6,-3-11 0,5-5 0,-2-9-2,-1-9-1,2 0-7,-3-4 7,-4 0-8,0 10 0,-12 11-1,-2 11 0,-8 13-8,-1 11 7,-6 9-5,-2 7 1,0 3 5,-4 2 1,1 0 1,1-9-2,7-3 1,4-12 0,3-10 14,8-10-6,3-9 1,8-8-4,4-5-4,-2 1-2,1 3 2,-9 8-2,-5 7 0,-1 10 0,-4 6 0,1 9 0,-1 6-6,0 3 6,-3 7-1,-2-3 1,-7-1 0,-3-8 1,-3-6 7,7-11-1,7-10-5,11-22 10,13-16-5,50-50-7,-80 65 1,34-31 0,-12 4 0,-17 14 0,-19 19 7,-13 13-8,-9 13-3,-9 8-66,-9 15-90,-21 24-71,-164 131-290</inkml:trace>
  <inkml:trace contextRef="#ctx1" brushRef="#br0" timeOffset="194170.1059">23210 9516 298,'-5'-19'566,"1"5"-383,-5-14-98,3 12-55,-6 1-19,-2 3-11,-6 2 0,-1 4-1,-5 4-1,0 10-8,5 8 1,-5 12 1,3 10 1,-9 10 1,1 10 5,1 1 1,1 14-2,3-1 2,8 1-1,7-5-9,11-6 1,8-10 8,10-14-11,5-9 11,10-17 1,9-24 12,13-27-3,12-29-9,49-76-10,-3-22-26,-86 112-26,0 4-32,44-110-262,-14-64 161</inkml:trace>
  <inkml:trace contextRef="#ctx1" brushRef="#br0" timeOffset="194405.1193">23467 8767 476,'2'4'117,"-2"2"-117,3 18-8,-3 7 8,0 17 0,-1 11 41,-4 11 20,-1 10-4,-4 12-7,-4 53-14,11-94-18,-3 41-8,-1-11-1,3-9-9,4-17-15,4 0-84,0-7-36,7-13-21,8-12 33,55-26 3</inkml:trace>
  <inkml:trace contextRef="#ctx1" brushRef="#br0" timeOffset="194825.1433">23833 9420 169,'11'-21'189,"-5"9"-45,7-18-39,-8 22-48,-2 5-57,-2 7-22,7 6 22,2 9 51,1 8 21,3 13 31,1 5-25,-4 4-36,1 2 17,-5-7-28,-5-2-1,-2 3-12,-2-8 3,-4 0 5,-4-3-5,-4 0-5,-5-2 4,1-3-14,3-6 6,5-14-6,5-5 3,5-5 6,3-6-15,6-14-5,6-17-50,6-17 22,12-14 16,5-5 2,-2 0 2,5 9 13,-2 3 1,1 6-1,-3 4 0,-5 10 0,-2 9 1,-6 8 0,-8 11 1,-5 4-2,0 4-1,-5 3-9,-3 3-28,4 3-40,-2 3-54,-1 8-135,-6 19-22</inkml:trace>
  <inkml:trace contextRef="#ctx1" brushRef="#br0" timeOffset="196913.2628">23816 10459 184,'1'-19'95,"2"5"-19,1-16 22,-1 4-11,-3 1 19,0 8 14,-4 1-28,1 8 22,-3 3-14,6 2-35,-3 3-45,2 3-20,1-2-21,-3 2-22,3 3 27,-2 6 16,-2 3 7,0 12-7,-10 3 1,5 3 11,-8 1-10,-1 2 8,1 2 2,3-5-12,1 0-114,7-3-42,6-10-39,7-6 5,10-14 55,43-64-104</inkml:trace>
  <inkml:trace contextRef="#ctx1" brushRef="#br0" timeOffset="197281.2838">23929 10304 378,'0'0'139,"0"2"-116,0 1-23,1 2-1,1 6 1,4 3 6,6 8 9,4 4 8,4 2 4,6 6-5,-2 0-5,5 1-7,-4 3 1,-1 0 4,-3 0-8,-5 1 7,-4-5 1,-4-7-5,-3-9 4,-5-9 10,0-7 72,-3 2 84,-6-4-17,-8 0-107,-4-4-31,-5 2-16,-2-2-3,2-2 5,0-4 1,2-3-12,3-3 0,-1 3 9,-1 3-9,0 0-7,0 4 0,-1 0-25,5 6-113,1 22-194</inkml:trace>
  <inkml:trace contextRef="#ctx1" brushRef="#br0" timeOffset="199296.3991">25768 14497 319,'-1'-4'198,"-1"4"-84,2-7-15,-4 4-4,3-5 19,-2 3 0,0 1-32,0 0-35,1 3-20,2 1-21,0 0-6,2-2 1,-4 2-1,4 0 0,-2 0-12,0 0-81,1 0-92,1-1-64,1-5 5,10-27-53</inkml:trace>
  <inkml:trace contextRef="#ctx1" brushRef="#br0" timeOffset="204294.685">4665 10767 457,'-14'-15'126,"5"5"-6,-14-17 15,2 8-35,4 6-26,0 3 17,4 1 19,2 6-16,6 2-20,2 1-49,3 0-25,0 1-11,0-1-2,0 0-7,3 0-1,6 3 20,9-3 1,15-3 15,11-2-3,9-1-3,8 1-8,-3 2 6,-6-1-1,-4 4-5,-5 1 5,-7 2-5,-2 5-1,-2-2-11,-6 2-23,-5-1-14,-5-1-56,-2-4 14,-6-1-33,-4-1 6,-4 3 75,-2-3-28,-41 26-166</inkml:trace>
  <inkml:trace contextRef="#ctx1" brushRef="#br0" timeOffset="204624.7038">4454 11436 530,'-3'0'197,"3"-1"-52,-4 1-88,3 0-52,1 1 4,0-1-8,1 0 8,6 6-7,6-3 43,15 1 30,8 2-17,11 4-16,3-2-21,9-5-4,5-2-2,-2-2-5,-4 0-1,-3-1-3,-6 2-6,2 2-72,5 0-148,3 4-73,81-12-70</inkml:trace>
  <inkml:trace contextRef="#ctx1" brushRef="#br0" timeOffset="205351.7454">6446 10710 464,'-1'-31'91,"-4"6"25,-1-20-13,-4 13-31,-2 7 26,-3 8-28,-7 7-38,-8 5-31,-6 11-1,-12 13 0,-1 11 0,-5 13 13,0 10-4,0 8-8,9 8-1,10 3-5,8 12 4,7-6-20,8 1 8,9-10-1,8-10-11,8-8 1,7-14-17,9-13 19,3-14 22,6-14 12,5-14 3,0-24 0,6-13-8,-5-23-7,23-64 0,-12-32-1,-44 129 1,-6 8 1,6-36 8,-11 25 24,-4 18 53,-3 17-13,0 8-71,-2 10-2,0 8 0,-5 19 0,-6 23 7,0 27-5,-17 88 5,7 36 2,2-9-7,7-66 7,3-4-8,-3-9 10,14-71-5,1-5 3,3-8-9,-1 33-12,11-16-13,6-16 1,4-11 6,-1-10 12,8-10 4,4-8-38,5-11-82,8-15-122,64-108-313</inkml:trace>
  <inkml:trace contextRef="#ctx1" brushRef="#br0" timeOffset="205654.7628">6469 11680 577,'5'13'53,"2"4"-43,3 15 2,5 9-1,3-8 1,-5-7-5,2-8-6,0-13 11,-2-6-4,-1-11 22,6-14 6,-3-10-17,0-14-5,-4-5-7,-10-4 1,-5 6 8,-9 15 64,-1 7 65,-7 17-73,0 11-54,-9 11-18,-4 13-5,-5 14 5,0 13-1,8 2 1,10-2-36,21-7-206,89-19-61</inkml:trace>
  <inkml:trace contextRef="#ctx1" brushRef="#br0" timeOffset="205993.7821">7207 10824 514,'0'0'225,"3"0"-211,5 4-13,9-4 25,13-7 85,15-2 0,10-6-33,5-7-41,4-3-16,-4 3-10,-5 4 1,-4 2-12,-5 5 6,-6 1-6,-3 2-19,-5 3-79,-10 2-137,2 3-97</inkml:trace>
  <inkml:trace contextRef="#ctx1" brushRef="#br0" timeOffset="206233.7959">7331 10922 639,'-2'0'258,"2"3"-146,-3-2-112,3 8-27,2 13 17,-2 17 10,-2 20 33,-4 16 5,-4 14-16,-17 56-10,18-97-1,-14 46-4,3-9 8,7-17-15,7-16-36,6-12-102,4-18-71,9-12-46,28-44-49</inkml:trace>
  <inkml:trace contextRef="#ctx1" brushRef="#br0" timeOffset="206443.8079">7413 11297 535,'9'-7'135,"5"0"-100,17-11-4,9 4 2,6-5 36,8-1-12,3 1 8,-4 3 10,-5 2-39,-7 7-23,-10 6-4,-12 1-9,-8 1-10,-8 6-92,-10 9-29,-7 10 16,-80 101-80</inkml:trace>
  <inkml:trace contextRef="#ctx1" brushRef="#br0" timeOffset="206623.8182">7188 11930 451,'0'0'342,"2"0"-181,1 0-161,7 0-6,10-2 6,16-4 126,13-7 0,14-7-62,3-5-29,2-1-20,-6 3-15,-1-2-2,-6 2-148,70-40-298</inkml:trace>
  <inkml:trace contextRef="#ctx1" brushRef="#br0" timeOffset="206827.8298">8284 11476 1171,'0'0'249,"0"1"-209,0 2-40,0-3-6,0 1 6,0-1 0,2 6 0,-1 6 0,2 5-29,0 13-97,6 5-174,3 43-358</inkml:trace>
  <inkml:trace contextRef="#ctx1" brushRef="#br0" timeOffset="207499.8683">9718 11312 379,'-7'-16'206,"1"3"-13,-9-15-95,-3 3-22,3 7-31,-8 3-45,0 11-4,-7 5-4,-4 9-3,-2 6 11,4 6 1,6 9 7,2 5-8,7 9-15,2 10 14,6 12-5,5 11-7,5 7 4,4-3 8,7-6-7,1-17-1,1-18-3,2-13-9,-1-19 21,4-15 0,9-13 38,8-27-7,11-24-17,39-79-14,7-49-62,-8-23-23,-39 63-61,-29-54-190</inkml:trace>
  <inkml:trace contextRef="#ctx1" brushRef="#br0" timeOffset="207710.8804">9884 10216 577,'-3'9'138,"1"10"-135,-4 24 5,-4 31-8,-5 81 12,3 75 31,0 60 7,12-132-14,1-30-18,9-18-6,-6-66-3,5-5-9,0-8-9,11 29-94,-1-21-22,5-19-10,1-20 5,45-74-151</inkml:trace>
  <inkml:trace contextRef="#ctx1" brushRef="#br0" timeOffset="208101.9027">10261 11125 349,'2'-3'162,"5"6"-116,6-2-46,4 9 0,2 8 75,2 1 51,-3 8-22,3 5-19,-5 6-23,-2 4-17,-2 3-15,-9 4 4,1 4 8,-10 6-12,-4 3-7,-5 2-13,-3-2-2,-3-5 4,3-13-6,2-13-5,7-10 5,3-15 18,4-11 20,-1-7-41,6-17-3,5-24-42,11-17-8,7-16 22,11-6-7,0-2 8,0 9-1,2 6 18,0 12 10,-5 14 1,-4 10 7,-2 10-7,-6 9-1,0 9-7,-7 5 0,2 10-11,-4 6-92,-3 5-107,2 34-103</inkml:trace>
  <inkml:trace contextRef="#ctx1" brushRef="#br0" timeOffset="216008.3549">2291 13626 289,'-10'-10'159,"4"0"-66,-7-5 5,0-2 31,1 8 1,5-2-19,-2 3-10,5 4-19,4 4-82,3 2-1,1 4-31,2 9 13,7 11 13,-2 13-8,-2 20 14,-2 18 1,-2 72 8,-10 41-2,2-10-1,5-129-4,1-4-1,1-4-1,7 44 1,2-17 0,-1-19 4,-1-20-4,-2-17-1,-5-10 0,-2-8 15,2-14 10,7-14-10,6-29-4,5-22-5,16-73-5,-1-37 5,-5-13-5,-28 157 0,-1 10-1,-3 11 9,3-28-8,-4 20-1,-2 20 18,1 13-7,1 3-11,2 4-38,1 10-2,5 9 20,2 16 7,3 20 11,6 24 1,8 75 1,6 29 0,-2-17 0,-9-58 6,-8-64-4,-2-3-2,-2-7 0,13 35 1,-3-15 0,-2-18 0,-6-17 0,-4-13-1,-4-6 1,-3-8 35,3-7 47,1-19-40,2-25-26,4-23-11,14-80-5,9-36 5,8-13-5,-17 57-1,-1 27 0,-16 76 1,-3 10 0,2 7 5,3-23-5,-5 16-1,-1 21 1,-2 4-1,-1 11-11,0 2-53,1 9-88,1 5 34,4 15-13,5 11-62,36 81-119</inkml:trace>
  <inkml:trace contextRef="#ctx1" brushRef="#br0" timeOffset="216272.37">3559 14080 871,'3'0'119,"3"3"-118,9-3 7,9 2-8,4-2 6,8-2-5,6-5 1,6 0 4,5-4-5,1 5 8,-2-1-9,1 4 2,-10 3-1,-2 3 6,-8 4-7,-2-1-63,-2 0-65,24 6-124</inkml:trace>
  <inkml:trace contextRef="#ctx1" brushRef="#br0" timeOffset="216501.3831">3473 14773 611,'-5'-2'265,"5"0"-92,-1 1-173,10-2-32,11-4 32,13-5 69,15-8 29,9-2-26,3-2-32,-3 8-14,3 8-11,1 8 0,-1 4-15,4 10-56,7-5-118,43 15-63,55-17-239</inkml:trace>
  <inkml:trace contextRef="#ctx1" brushRef="#br0" timeOffset="217156.4206">5388 13126 595,'-22'-22'132,"4"11"19,-22-17-103,-1 18-47,-2 13 16,0 4-7,3 9 11,2 3-1,7 6-11,7 2-9,7 6-6,4 4 4,7 6 1,-2 6 1,8 4 0,0 2 2,4 3 8,0 6 4,4 2-13,-1 4 5,5 2-4,-3 5 5,1 1-5,5-2-1,2 10 1,1-3 16,3 0 7,-3 3 5,1-3 36,-2 10-25,6 55-1,-5 10-2,-9 9-17,-9-60-3,-4 2 3,-1-63-15,2 1 1,-9-3 1,-4 43-7,-8-6 14,-9 0 7,-10-5 8,-8-3 0,-12-13-12,-5-15-1,-46-7-7,73-42-1,-37-8-9,8-16-72,15-11-57,16-4-73,18-40-53</inkml:trace>
  <inkml:trace contextRef="#ctx1" brushRef="#br0" timeOffset="217442.437">5636 14969 941,'-1'-4'191,"1"4"-191,-2 0-5,0 9-73,-5 10 38,-6 10 40,-5 14 51,-8 18-10,-11 17 5,-17 60-17,-1 17-14,38-107-5,7-6-1,-9 40-8,8-21-1,7-17-36,8-18-70,0-9-62,12-11-78,21-67-78</inkml:trace>
  <inkml:trace contextRef="#ctx1" brushRef="#br0" timeOffset="217663.4496">5637 15016 779,'4'6'142,"2"7"-142,5 10 0,6 12-1,-1 13 1,-2 12 5,0 7 1,-3 3 0,-3-3 0,3-1-4,-6-5 4,-1-8 4,-4-3-10,-9-11-19,-2-6-47,-8-4-68,-64 9-146</inkml:trace>
  <inkml:trace contextRef="#ctx1" brushRef="#br0" timeOffset="217814.4582">5612 15497 366,'6'-7'160,"0"1"-97,7-7 12,4-4 35,-2 1 13,4-2-3,-1-1-66,5-2-27,0 1-27,4-2-8,0-5-130,26-68-174</inkml:trace>
  <inkml:trace contextRef="#ctx1" brushRef="#br0" timeOffset="218148.4773">5388 13119 698,'2'-3'110,"4"6"-97,7-2-13,0 7-9,4 6-6,-4 8 3,5 7 0,-4 20 12,-5 10 38,-3 16 8,-9 4-10,-1 1-21,-1-9-4,-1-8-10,4-13-1,2-10-7,2-14-94,1-8-79,12-15-4</inkml:trace>
  <inkml:trace contextRef="#ctx1" brushRef="#br0" timeOffset="218627.5047">5525 13071 532,'2'-4'199,"5"3"-118,12-7-66,7 2-4,13-2 1,9 2-2,1 4 1,0 2-10,-4 4 0,-11 1 7,-12 8-8,-9-6-9,-10 5-6,-14 14 15,-13 9 24,-16 16-3,-12 9-4,0-2-2,8-15-8,11-13 1,15-17 8,14-6 40,1-6-56,8 1-23,8 0 6,12 2 17,12 3 1,6 3-1,2 6 1,5-4 0,-9 3-1,-4-1 0,-7 0 0,-7-1 0,-9 1 15,-8-3 24,-11 0 83,-13 10 40,-14 7-56,-17 13-56,-10 10-22,-9 2-14,7-4-5,5-9-9,14-17-2,16-15-38,12-9-94,11-71-443</inkml:trace>
  <inkml:trace contextRef="#ctx1" brushRef="#br0" timeOffset="219513.5554">6979 14036 649,'-6'-22'224,"1"5"5,-2-19-119,-4 13-65,-7 5-23,-1 7-13,-9 2-9,-6 6 0,-8 10 1,-3 9-1,-6 13 0,-3 12 0,5 11 0,3 11-1,13-3-8,10 3 1,19-6-1,8 2 8,13-3 0,8-4-1,10-14 1,4-13 1,4-18-1,3-14 1,-2-15 10,0-13-3,-5-13-7,-4-7-1,-6-5 0,-5-5 1,-9 0-1,-8 6 1,-5 17 0,-2 20 23,-3 11-1,-2 15-22,-1 15-18,-2 26 12,-7 24 6,0 22 6,-15 76 2,5 29-7,7 2 6,9-89 0,9-65-7,2-7 0,1-3-1,4 36-3,2-20 4,3-10 0,5-12 0,-4-14-1,6-14-23,1-16-3,9-17-95,4-18-161,55-129-28</inkml:trace>
  <inkml:trace contextRef="#ctx1" brushRef="#br0" timeOffset="219784.5709">7140 14813 148,'0'19'138,"1"4"-1,1 29-29,2 2-24,6 1-9,4-6-36,5-14-9,6-11 3,5-12 21,-1-10 3,5-14 16,5-14 29,-3-12-10,-3-17-44,-9-8-26,-8-5-1,-13 2 8,-16 10-14,-4 12 1,-12 17-8,-6 15-7,-7 20-1,-7 14 2,6 13-2,10 5 0,9 4-57,18-2-85,14-5-119,67 16-45</inkml:trace>
  <inkml:trace contextRef="#ctx1" brushRef="#br0" timeOffset="220013.584">8048 14149 1230,'-2'-11'194,"0"8"-73,-2-12-121,4 17-57,4-2 3,-4 0 41,0 0 12,0-2-31,0 2-53,0 2-61,0 11-13,0 6-105,-15 43-352</inkml:trace>
  <inkml:trace contextRef="#ctx1" brushRef="#br0" timeOffset="221609.6753">8289 14955 677,'-2'-5'215,"1"3"-86,-2 0-59,3 0-44,0 2-11,0-2-15,1 2 0,-1 0-9,0 0-104,2 0-104,1 2 47,1 2 55,2 3-5,-2 3 19,-5 16-67</inkml:trace>
  <inkml:trace contextRef="#ctx1" brushRef="#br0" timeOffset="221962.6955">8182 15030 581,'-2'-1'202,"2"-2"-23,-2-1-113,2 7-62,0-2-4,0 5-21,0 7 11,0 16 10,-3 16 0,-2 16 2,-3 5 4,8 2-5,5-2 0,6-8 5,3-11-6,8-3 6,1-12-5,7-13 8,6-6 3,8-15 3,8-17 2,6-13 1,3-13-8,-4-14-10,-8-2-58,-14 0-47,-14 3-119,-35-76-378</inkml:trace>
  <inkml:trace contextRef="#ctx1" brushRef="#br0" timeOffset="222174.7076">8395 15071 721,'-1'3'232,"2"-2"-197,-1 11-35,4 8 0,-2 9 1,1 16 73,-2 8-23,-1 13-24,-1 13 3,-4 11-11,0 6-5,1-3-5,4-15-9,4-17-64,3-20-95,6-15-101,23-24-58</inkml:trace>
  <inkml:trace contextRef="#ctx1" brushRef="#br0" timeOffset="222375.7191">8777 15093 938,'4'4'165,"5"-4"-144,12 0-11,10 0 1,14-4-4,13-2-7,9-10 12,4 0-10,-7-3 5,-11-1-7,-12 3-37,-16-1-83,-8 6-55,-22-33-158</inkml:trace>
  <inkml:trace contextRef="#ctx1" brushRef="#br0" timeOffset="222571.7303">9051 15119 105,'-4'5'570,"-1"3"-421,-5 15-101,1 8-8,-4 9 31,-1 15 19,-4 6-27,-4 16-30,-2 7-15,0 6-6,6-8-3,3-9-9,11-18-11,5-18-44,7-9-64,8-11-82,42-21-72</inkml:trace>
  <inkml:trace contextRef="#ctx1" brushRef="#br0" timeOffset="222765.7414">9147 15383 936,'-3'8'177,"0"11"-151,-1 21-20,-6 23 0,4 15-6,2 0 0,13-9-9,9-14 9,8-12 0,9-13 0,7-11 0,5-15 1,4-18-1,6-15-144,87-122-194</inkml:trace>
  <inkml:trace contextRef="#ctx1" brushRef="#br0" timeOffset="223155.7638">9582 15058 973,'-6'-3'234,"3"0"-135,-6 6-77,1 12-22,-3 22-9,-4 20 8,-4 24 1,-5 64-2,22-93 2,0 46 0,4-12 0,6-17-9,6-26-4,-1-16 2,4-21 0,0-9 10,8-20-12,7-22-60,2-17-82,2-15-11,-8-3 95,-9 19 71,-8 24 114,-11 18 57,-3 15-45,-5 8-60,-2 11-37,-8 15-11,-7 15-6,1 17 9,3 9-11,6 1-10,11-6 0,5-14 0,10-9-25,5-11-61,9-16-79,10-7-105,66-60-255</inkml:trace>
  <inkml:trace contextRef="#ctx1" brushRef="#br0" timeOffset="223448.7805">9943 15762 847,'0'12'123,"0"7"-83,4 17-19,3 1-1,4-3-14,3-8 4,7-7 4,0-9 1,4-13 24,-2-7 1,0-12 4,-6-9-7,-2-13-8,-8-12-1,-6-7 13,-8 2 17,-9 3 8,-1 16 6,-7 9-21,1 17-19,-2 10-22,0 16-9,-5 12-1,-5 8-1,-5 11-5,-1-6-24,2 2-65,-1-12-29,1-10-49,-71-51-145</inkml:trace>
  <inkml:trace contextRef="#ctx1" brushRef="#br0" timeOffset="223898.8062">8192 14589 504,'0'-8'235,"-2"-2"-37,1-1-31,-2 3-53,3 2-27,-2 5-11,2 1-31,0 0-31,2 0-14,-2 0 0,0 1-6,9 1-9,12-2 15,22-3 1,65-16 7,66-27-7,26-13 8,-78 25-8,-10 6 8,-3-2-9,-6-2 1,-15 11 6,-55 13-6,-2 1 6,-9 0-7,25-3 0,-12 4 0,-10 0-38,-3 4-50,-5 1-37,-10 0-37,-4-2-54,-27-16 47</inkml:trace>
  <inkml:trace contextRef="#ctx1" brushRef="#br0" timeOffset="224145.8204">8905 13428 962,'-3'-6'198,"3"4"-78,0-2-120,5 14-15,3 10 5,3 15 9,2 26 1,-7 19 1,2 79 7,-19 37-2,-7 31-5,14-121-1,7-58-141,22 42-349</inkml:trace>
  <inkml:trace contextRef="#ctx1" brushRef="#br0" timeOffset="225510.8985">10476 13181 493,'-1'-10'219,"-2"5"9,1-6-73,0 5-44,0 5-33,1 1-24,0 0-38,-1 1-16,-8 6-13,-4 17 13,-14 9 1,-6 18 0,-3 11 0,1 2 0,6 0 1,10-4-2,4-4-1,10-4-7,6-4 8,10 0 0,4-8 0,8-5-6,12-9 6,12-16 0,6-14 8,7-15-7,-2-17 13,-2-8-13,-2-12 0,-1-10 5,-9-6-5,-6-5-1,-14 2 0,-8 5 0,-16 9 1,-15 5 0,-3 5-1,-11 6 0,-6 7 0,5 7 0,-6 13-1,5 11 1,1 13-1,1 15-9,-3 19 2,-2 18 8,1 17-1,0 7-5,10-3-45,9-7-92,14-9-142,43 19-64</inkml:trace>
  <inkml:trace contextRef="#ctx1" brushRef="#br0" timeOffset="225731.9111">10627 13465 471,'0'0'518,"0"0"-355,0 0-121,3 2-42,0 4-1,7 2 1,4 14 47,15 7 16,9 12-29,6 8-14,3 6-7,2 0-7,-6-4-6,-5-9 0,-10-8-39,-7-10-24,-12-3-33,-9 1-103,-58 56-88</inkml:trace>
  <inkml:trace contextRef="#ctx1" brushRef="#br0" timeOffset="226105.9325">10210 14307 702,'-7'0'199,"1"0"-121,-5-3-27,4 6 27,0-3 18,4 3-21,3 1-37,0-4-38,3 3-3,7 5-23,11 2 26,17-1 28,28-1 25,66-15 1,56-25-17,23-16-22,-61 12 0,0 6-7,-18-4-8,-32 1 6,-17 10-5,-52 15 5,-8-2-6,-5 9 0,15-6-62,-17 4-70,-15 6-79,-18 17 2,-122 81-536</inkml:trace>
  <inkml:trace contextRef="#ctx1" brushRef="#br0" timeOffset="226969.9819">10636 14930 597,'0'-1'226,"5"-2"-103,5-6-96,13 5-10,7-5-4,4 0-1,1 5-3,-4 0-7,-6 8 8,1 5 8,-2 4-7,-2 9 2,0 8 1,-6 8 17,-5 14 7,-5 12 8,-6 10-10,-4 8-13,-5 3-11,2 0-5,-3-10-6,3-11 5,0-16 0,1-18 0,1-13 6,2-11 11,0-12 43,-3-4-30,-4-17-29,-3-16-7,5-20-7,2-11-13,9-5 13,4 5 7,3 10-1,12 9 0,0 6-7,8 8 8,1 2 1,1 4-1,-1 4 0,-4 5-2,-2 5 2,-4 5-36,-4 1-47,1 5-38,-4 2-62,18-22-141</inkml:trace>
  <inkml:trace contextRef="#ctx1" brushRef="#br0" timeOffset="227314.0016">11373 14638 225,'6'0'295,"5"4"-215,10-4-52,-1 10 26,5 2 24,-1 7-28,-6 2-22,-5 1-14,-6 0-14,-11 6 6,-10 5 18,-9 6-1,-10 10-5,-8-2-9,7-1-8,5-15 1,12-10 5,9-8-7,6-7-12,5 1-3,7 0 15,4 7 6,9-6 12,4 2 25,4-10 5,5 0 14,2-10-25,-1 2-19,3-6-18,-7 1-46,33-14-227</inkml:trace>
  <inkml:trace contextRef="#ctx1" brushRef="#br0" timeOffset="227738.0258">12513 13990 1269,'-2'-4'187,"1"4"-145,-4-3-42,4 17-97,0 5 68,-3 10 21,1 2 7,3 6-42,7 0-72,1 3-91,24 51-145</inkml:trace>
  <inkml:trace contextRef="#ctx1" brushRef="#br0" timeOffset="228158.0499">13026 14258 686,'0'-6'85,"0"4"-85,1-6-1,-2 2 1,-1-1 103,-5-8 1,-4-6 5,-2-3-19,-3-3-19,-4-1-26,-7 7-30,-6 7-14,0 6-1,1 12-3,-1 12 2,1 22-10,3 10 11,3 19-6,2 11 5,6 11 0,-1 62 1,19-100 0,0 46 1,8-8 0,1-19 1,4-23-2,0-17 2,-2-18-1,8-26 18,8-27 46,43-82-32,45-82-17,-2-11-16,-57 89-19,-21-30-53,-3-3-110,-13-3-197</inkml:trace>
  <inkml:trace contextRef="#ctx1" brushRef="#br0" timeOffset="228404.0639">13211 13122 801,'1'30'63,"-1"7"-51,2 35-3,-8 77 3,-12 32 17,0 32 29,3-56 5,6 2-25,-2-27-11,7-84-14,4-6-4,0-4-7,4 37 4,5-14-6,3-13-35,8-12-100,1-16-86,8-20 17,61-91-69</inkml:trace>
  <inkml:trace contextRef="#ctx1" brushRef="#br0" timeOffset="228749.0837">13497 14201 481,'6'-14'254,"-2"7"-110,7-5-90,-1 12-54,5 8 0,7 11 11,3 11 34,2 9 25,1 0-7,0 6-19,-6 0-23,-2-2 4,-8-4-13,-9-1 18,-9 1 30,-13 2-16,-7 4-17,-7 0-14,4-6-5,10-15-2,5-12 4,11-11 14,4-10-9,7-15-15,8-23-28,12-23 11,14-19 8,6-7 9,0 4 0,-2 6 8,-6 11-2,-4 9-6,3 10-2,0 12 2,-5 13 0,3 6 0,-7 11-10,-9 13-115,-12 12-109,-14 11-28,-84 102 74</inkml:trace>
  <inkml:trace contextRef="#ctx1" brushRef="#br0" timeOffset="229793.1434">13774 14950 231,'-4'-4'192,"3"2"-81,-5-2 25,-2 0 32,3 0 23,1 1-22,1 0-20,3 2-26,0 1-17,2 0-49,-2 0-57,0 0-60,0 0-93,0 0-3,-2 0-31,-36 5-91</inkml:trace>
  <inkml:trace contextRef="#ctx1" brushRef="#br0" timeOffset="230066.159">11520 16103 528,'-1'-2'122,"0"4"-122,-10 11-239</inkml:trace>
  <inkml:trace contextRef="#ctx1" brushRef="#br0" timeOffset="231191.2234">10859 16016 509,'-1'0'98,"1"0"-98,-3 0-8,3 0-56,3 0 20,-3 0 8,0-2-9,4 5-51</inkml:trace>
  <inkml:trace contextRef="#ctx1" brushRef="#br0" timeOffset="232232.2829">8196 16339 646,'-1'0'211,"1"-3"-86,0 3-110,1 6-15,2 4-17,3 10 11,8 11 6,2 14 1,10 8 11,6 5-12,10-4 1,7-3 1,6-5 4,7-6-6,6-7 6,5-11 0,0-13 0,9-16-1,53-35-5,20-49-38,20-35-16,-68 42 5,-21 20 5,-50 43 22,-10 11 11,-2 6 10,22-5-16,-15 22-4,-9 14 14,0 18-2,-6 15 7,6 14 2,3-1-2,14-5 1,22-19 1,57-9 17,31-52 23,-8-27-4,-100 24-16,-6-1-14,-5 0 6,28-13-2,-10-4-1,-5-3-3,-1-11 2,6-8-8,5-12-11,7-7-21,7 1 11,1 5 3,-4 12 9,-5 18 8,-11 17-8,-12 16-9,-10 10-1,-8 8 1,-9 4-5,-1 5-7,-5-8 0,10 17-144</inkml:trace>
  <inkml:trace contextRef="#ctx1" brushRef="#br0" timeOffset="254618.5633">14953 14562 670,'-19'-14'197,"1"2"-13,-13-9 4,10 3-25,1 11-58,11 6-34,4-2-43,3 6-28,2-2-12,0 2-10,7 1 7,8-1 14,14 1 1,14-1 1,2 3 7,3-3-8,-7 5 0,-6 0-20,-7 2-49,-3 0-45,0 3-47,-2 5-110,25 44-43</inkml:trace>
  <inkml:trace contextRef="#ctx1" brushRef="#br0" timeOffset="254838.5759">14680 15458 306,'-13'-8'703,"8"4"-506,-8-6-154,13 6-43,6 7-69,9-2 69,15 1 51,14 0 29,11 0-31,10-2-22,2 3-18,-5 0 6,-6 1-15,-13 3-49,-9 6-134,33 34-149</inkml:trace>
  <inkml:trace contextRef="#ctx1" brushRef="#br0" timeOffset="255413.6088">15841 16114 1046,'-15'-1'152,"2"4"-115,-13 7-37,2 18-52,1 17 19,-1 15 18,1 13 13,4 6 1,3 3-10,11-11-1,10-12 5,8-17-1,6-6 8,2-14 2,3-6 17,4-10 5,7-11 14,5-9-7,11-15-8,5-8-23,4-7-6,-5-4-42,-4 0-8,-8 2-28,-9 7-64,-12 3-16,-8-40-52</inkml:trace>
  <inkml:trace contextRef="#ctx1" brushRef="#br0" timeOffset="255610.6201">16032 16210 668,'0'0'210,"-3"4"-171,0 10-39,-1 10 0,-4 17 24,-3 18 20,-3 18-26,1 9-9,-1 2 3,-2 2-11,2-7 7,2-7-8,0-8 0,5-12-22,5-13-99,8-10-67,24-23-302</inkml:trace>
  <inkml:trace contextRef="#ctx1" brushRef="#br0" timeOffset="255798.6308">16464 16295 933,'10'-2'150,"0"0"-129,7-8-8,11 3 10,3-2-10,3-6-4,2-3-9,3-1-58,0-7-46,-5 4-52,-4-3-12,11-14-51</inkml:trace>
  <inkml:trace contextRef="#ctx1" brushRef="#br0" timeOffset="255980.6412">16669 16201 106,'-20'12'150,"-1"3"54,-17 9-40,2 4-4,2 2-19,8 2-42,3 5-46,3 10-17,6 14-18,-6 7-11,8 7 0,0 4-6,3-8-2,3-5-46,8-11-96,5-22-64,9-21-22,62-83 28</inkml:trace>
  <inkml:trace contextRef="#ctx1" brushRef="#br0" timeOffset="256134.65">16748 16459 807,'-6'9'283,"-3"10"-214,-8 17-54,-2 16 18,1 3 11,1-1-13,10-8-29,14-5-2,17-5 0,14-4-38,15-9-179,117-13-328</inkml:trace>
  <inkml:trace contextRef="#ctx1" brushRef="#br0" timeOffset="256540.6733">17500 16054 1111,'-15'-2'242,"-4"6"-166,-21 9-58,-5 18-16,-6 11-2,-3 17-6,1 8 6,17-3-8,15-1 1,14-10-4,9-5 4,9-4 7,4-3-6,9-9 6,4-7-14,8-11-59,6-11-22,4-16-71,-3-9 7,-4-5 100,-12 0 59,-9 13 1,-15 4 100,-10 13 110,-15 12-134,-16 18-71,-16 29 10,-49 69 8,71-78 9,-26 40 11,21-12-16,21-23-28,17-10-8,17-12 8,7-5 0,12-6-5,7-17-53,13-10-137,121-63-78</inkml:trace>
  <inkml:trace contextRef="#ctx1" brushRef="#br0" timeOffset="256826.6896">17690 17100 901,'0'0'321,"5"7"-309,0 5-12,4 5 0,9 5-1,3-1-16,9-11-2,4-10 19,4-15 0,-2-11-18,-4-11 18,-10-3 11,-5-2-10,-17 0-1,-13 1 15,-12 8 36,-18 11 13,-7 9 14,-6 16-21,2 9-28,5 5-11,8 2-17,6 0-1,7 1-12,8-4-69,2-1-147,-16 9-130</inkml:trace>
  <inkml:trace contextRef="#ctx1" brushRef="#br0" timeOffset="257261.7145">15529 15600 773,'-3'-3'171,"3"-1"-31,0-4-121,13 4-11,13-3-5,26-12 66,68-29-15,63-23-8,52-1-13,-70 31 9,-41 5-24,-8 9-4,-5-4 7,-12 3-2,-15 11-8,-45 7-10,-5 2 0,1 2 7,33-9-8,-6 0-1,-3 2-22,-14-3-14,-15 8-22,-13 0-28,-14 3 5,-12 0 2,-56-18-408</inkml:trace>
  <inkml:trace contextRef="#ctx1" brushRef="#br0" timeOffset="257510.7287">16524 13744 1141,'-4'-8'205,"4"7"-115,-6-5-90,9 17-65,0 15 38,1 24 18,-1 31 9,-6 93 18,-10 46-6,1-11-3,10-67-2,11-5-7,16-9-147,2-31-236</inkml:trace>
  <inkml:trace contextRef="#ctx1" brushRef="#br0" timeOffset="258589.7905">18471 13606 952,'-22'-2'165,"7"5"-92,-24 6-50,3 10-18,0 11-4,-2 9-1,-1 12 0,3 10 0,8 13-10,10 10 10,6 6-10,14 1 10,8-8 8,11-14-8,7-11-7,15-16 7,4-14 0,11-11 34,3-21-8,3-18 7,6-17-21,-4-23 7,1-21-19,24-66-25,-27-18 13,-58 121-17,-7 2 5,-4-37 3,-22 13 21,-13 11 17,-14 17 25,-11 11-5,-6 16-8,-4 15 2,-3 15 16,5 7-17,9 10-14,7 3-4,12 4-12,12 0 0,5 4-11,12 0-43,10 7-76,12 4-146,44 77-59</inkml:trace>
  <inkml:trace contextRef="#ctx1" brushRef="#br0" timeOffset="258794.8022">18534 14035 691,'-2'1'321,"2"8"-256,2 4-64,2 12 75,4 12 22,4 8-7,1 0-23,9 3-35,5-7-20,9-4-2,8 1-5,5-5 0,2 2-6,-2-6-12,-6-3-119,-11-1-83,6 34-152</inkml:trace>
  <inkml:trace contextRef="#ctx1" brushRef="#br0" timeOffset="259401.8369">17712 15400 583,'-3'-9'162,"0"4"-39,-5-7-11,5 2 1,-2 2 29,3 4-31,2 0-31,2 2-50,9-4-29,13-8-1,23-11 18,75-31 9,71-21 8,41 2-2,-76 34-8,13 10-8,10 5-5,-29 1-3,9 10-3,-6-4 6,-7 7-11,-14 5 8,-21 0-7,-12 4 3,-61-1-5,-6 0-51,-10 0-19,25-4-26,-23 4-78,-23-3-33,-90-40-684</inkml:trace>
  <inkml:trace contextRef="#ctx1" brushRef="#br0" timeOffset="260083.8759">18448 15826 535,'9'-16'264,"2"3"-133,9-19-59,13 2 7,4-2 2,5 8-24,3 11-34,1 13-22,-4 15 17,-5 14-16,-3 13 64,-11 6-11,-2 12-26,-11 12-8,-3 13-6,-1 67-2,-12-105-2,-3 50-2,-3-10 4,-7-17-11,2-11 11,0-20-6,7-14-6,4-17 13,5-6 6,-3-5-7,1-12-13,-1-25-45,4-31 2,17-86 22,34-47 20,16 14 1,-47 142 0,3 7-1,-7 4 1,22-35 1,-7 13 0,-4 14-1,-3 11-2,-2 18-53,-1 6-115,1 14-44,16 63-152</inkml:trace>
  <inkml:trace contextRef="#ctx1" brushRef="#br0" timeOffset="260359.8917">19392 16132 1361,'-3'0'155,"-1"0"-155,-1 0-129,-1 14 61,-8 15 68,-12 16 2,-6 19 28,-2 14-2,1 4-10,6 0-9,9-7-7,5-2-2,3-13-2,6-10-52,4-10-55,4-12-145,6-11-22,32-63-73</inkml:trace>
  <inkml:trace contextRef="#ctx1" brushRef="#br0" timeOffset="260715.9121">19476 16030 1069,'1'5'86,"2"0"-86,4 9-53,2 12 53,2 10 11,5 10 52,-6 9-20,4 12-2,-4 1-17,0 4-8,-6 0-10,-1-4-6,-7-1-42,-6-7-28,-3-9-43,-1-13-25,0-15 27,-3-21 9,2-20-57,-3-15 15,-1-11 144,0-4 98,-2 6 64,4 12 30,-1 11-8,8 12-7,4 3-25,2 3-64,6-2-76,1 3-12,9-4-7,15-3 7,15-9 12,14-13-12,14-9-97,-2-9-139,90-99-228</inkml:trace>
  <inkml:trace contextRef="#ctx1" brushRef="#br0" timeOffset="260970.9267">20560 15230 210,'6'-6'831,"9"-2"-732,13-8-79,18-4 53,17-15 59,52-30-31,-72 43-49,32-26-8,-8 12-17,-16 10-18,-16 13-8,-12 4-1,-10 7-41,-8-2-75,-1 4-139,-36 16-254</inkml:trace>
  <inkml:trace contextRef="#ctx1" brushRef="#br0" timeOffset="261547.9597">17812 13548 878,'-1'0'180,"-2"4"-163,2 9-17,2 17-27,3 21 27,-1 29 15,4 91 13,-3 74 4,-2 23-5,0-75 1,5 7-7,1 19-7,8 1 88,29 3-39,10 22-42,19-31-14,20 2-7,14 16-55,14-1-128,21-27-140</inkml:trace>
  <inkml:trace contextRef="#ctx1" brushRef="#br0" timeOffset="262278.0014">22294 13216 728,'-18'-10'220,"-1"7"-86,-17-3-79,0 9-26,-5 13-4,0 10-10,-7 13-1,-4 10 8,2 18 4,1 11 4,6 14 7,-11 63-16,48-103-1,-5 51-20,15-19-20,14-14-7,9-18 4,9-16 23,10-19 31,10-21 2,4-22-7,6-24 4,-2-20-30,0-19-9,25-64-17,-20-11-14,-57 114-7,-5 3 38,-1-33 8,-13 15 2,-17 20 50,-8 16 4,-9 14-20,-11 14-16,-9 12 4,-11 17-2,-4 11 3,2 11-12,9 2-11,16-1-2,19-2-52,15-8-165,17-6-109,52 16-154</inkml:trace>
  <inkml:trace contextRef="#ctx1" brushRef="#br0" timeOffset="262482.0131">22143 13618 730,'0'3'307,"1"1"-247,4 6-49,-2 7 41,9 6 43,1 9 2,11 10-32,9 2-34,4-1-8,6 4-17,4-4 5,-1-2-11,-3 2-52,-7-4-40,-11-8-11,-7-1-47,-18 5-110,-64 52-107</inkml:trace>
  <inkml:trace contextRef="#ctx1" brushRef="#br0" timeOffset="262697.0254">21534 14756 1228,'-3'-6'185,"12"1"-95,15-10-90,31-5 0,90-25 36,88-23 12,70-5 18,-63 29-4,-24 8-34,-40 13-27,-24 9-1,-38 11-27,-23 3-24,-63 3-10,-4 1-17,-10 4-132,26 44-249</inkml:trace>
  <inkml:trace contextRef="#ctx1" brushRef="#br0" timeOffset="263126.0499">21986 15495 1349,'5'-14'198,"8"4"-198,19-19-48,14 3 32,8 0 14,4 10-10,-12 13-9,-3 15 9,-9 10 12,-2 11 5,-2 13 38,-6 15 19,-5 18-14,-8 4-30,-7 11 1,-14 5-1,-16 53-4,14-101-7,-12 45-1,-1-14-6,4-19-40,2-23 40,7-25 9,1-15 9,4-14-12,1-25-6,9-27-29,19-91 8,42-69 11,38-23 8,-28 115 1,-45 89-10,1 11 10,-5 6-4,23-27-7,-5 17-89,-9 15-110,-4 17-134,18 45-257</inkml:trace>
  <inkml:trace contextRef="#ctx1" brushRef="#br0" timeOffset="263359.0632">22786 15952 366,'4'10'138,"1"5"36,6 13 21,-3 5-41,3 5-1,-4 3-1,-4 10-70,-3 6-26,-7 8-17,-1 1-20,-5 1-7,1-11 0,5-9-12,1-13-49,4-15-57,2-12-59,3-10-54,3-20 70,21-141-563</inkml:trace>
  <inkml:trace contextRef="#ctx1" brushRef="#br0" timeOffset="263742.0852">22950 15762 749,'6'-7'169,"3"4"-139,8-9-30,4 12-16,-4 4-20,3 7 3,-6 2 33,-2 6 9,-1 4 28,-8 7 85,-7 13-14,-13 9-47,-11 18-49,-10 4-12,-2-5-40,7-10 19,10-20 13,10-15 7,7-14 1,4-10-1,4 0-9,2-3-47,5 0 57,10-2 19,9-2 4,9-3 22,8 4 0,-5 2-9,-7 8-12,-6 2 19,-9 4 17,-6 2-12,-4 5-13,-7 5 53,-10 13-28,-12 12-12,-13 13-18,-11 1-12,-2-6-18,-1-10-54,3-9-78,3-19-70,-49-34-164</inkml:trace>
  <inkml:trace contextRef="#ctx1" brushRef="#br0" timeOffset="264311.1177">23592 13248 1139,'0'8'162,"9"11"-162,5 15-17,11 15 17,7 9 2,5 9 13,1 14 18,26 61 15,-3 63 1,-13 91 14,-42-100-3,-8 32-15,-18 34-9,-13 4-1,-5 11-4,2 72-17,-8-114-13,-6-26-2,-13-6-71,-27-1-98,-20-23-283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11:02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7201 15652 328,'-13'-17'134,"4"6"-53,-8-14-6,2 11-24,3 5-8,-1 2 25,0-1 5,-3-1 29,6 5 18,0 2-12,3 2-30,6 0-45,1 0-25,1 0-8,3 0-20,-1 2-11,7 4 17,4 9 14,11 7 1,11 11-1,10 2-2,8 5-10,5-3 7,2-3 5,-3-7 0,-5-7-56,-7-5-28,-1-1-51,-2 0-88,33 33-397</inkml:trace>
  <inkml:trace contextRef="#ctx0" brushRef="#br0" timeOffset="2936.1679">16511 13830 234,'-2'0'100,"2"0"-83,-3-1-16,3-2 19,-1-3-5,-1 0 19,-1-5-17,0 1 10,-1 4 40,1 0-23,-1 0-17,2 5 3,-1-2-3,2 3 6,-2 0-6,3-1-12,0 1-15,0 0-9,0 0-6,3-3-2,-3 3 11,0 0 6,0 0 21,-3 3-6,3-3 26,-2 0 20,1 0 5,-2-4-43,1 2 13,-3-1-6,1 0 3,1-3-3,-1 3-8,1-2-7,-4 1 2,1-1-16,-3 0 5,-2 0 10,3 1 5,-1 2-20,-1 1 17,-3-3-7,-1 4-11,4 4 0,-1-4 0,-2 1 0,4 1 0,1 2-7,-2 1-2,0 3 7,2 6-10,-4-2 11,2 7 2,-2 1-1,0-1 8,6 1-8,0-3 0,-2-1 1,3-1 1,-1-2-1,3-3-1,1-3 0,2 2-14,0 0 2,3 5 2,2 5 1,3 1 1,3 8 1,-2 2 1,6 1 5,-2-2-29,0-2-18,-2-5 16,1-5-7,0-5-6,-3 0 18,0-5 24,1 1 3,-1-2 18,-1 2-4,-1-4-9,2-1-5,-1 0-18,-2 1 0,0-4 5,2 0 12,3 0 1,1 0 6,3-7 3,-3-7 2,6-1 10,-2-10-15,-2-1 9,-1-4-5,-5 4-4,-5-2 3,1 2-1,-4 5 5,-2 1-5,0 2-7,1-1 0,-3 4 8,1 5-8,1-6 0,1 5 0,-1-4 0,1 1 0,-1-3-1,-1 4 0,2-3 0,-3 1 1,3 0 0,0 2 0,-1 3 0,0-2 8,1 4-8,-3 0 1,1-2 13,2 1 12,-1 1 12,2 5-2,-3 0-10,3 3-6,0-1 0,0 1-13,0 0-7,3-3 0,-3 3 1,0 0 8,0 0-9,0 0 0,0 0 0,0 3-1,-3-3-41,2 4-40,-2-3 35,3 4 28,0 2 18,0 3 11,0 5 13,0 5-8,0-1 1,3 1-8,-3 0 0,1 1-3,2 3 1,-3 7-5,0 2 10,0-1-6,2 9 3,-4 2 1,2 0-2,0 1-2,0-5-5,0-6 9,-3-2-9,3-7 0,-1 1 0,2-3-1,-1-2 0,3-2 1,-3 5-1,2-1 1,2 3 0,-4 1-1,3 1 1,-1-4 4,2-1-4,-3-1-2,2-3 1,-1-2 0,-1 2 1,2-5 7,-3 1-8,0 0 1,2-1-1,-2 2 1,1-2-1,-1 1 1,2-2-1,-2-3 0,1 5 0,-1-2 0,0 2 0,2-2 0,-2 1 0,3 7 1,-1-2-1,0 1 0,-1 0 1,1-5-1,1 3 0,-2-1 0,3-2 1,-3 2-1,1-3-2,-1 1 2,2-6 1,-1 2-1,-1-4 0,1-4 0,-2-1-1,1-1-7,-1-1 1,3 1-4,-3-2-7,3 0-13,-3 2-1,1-2 7,1 0-4,-1 1 29,1-2 6,3 0 11,4-5 13,4-3-9,5-6-5,0-1-6,-3 2-10,1 2 0,-5 5 0,-1-1-18,0 2-21,2-3-78,1-1-32,1-6-17,13-31-119</inkml:trace>
  <inkml:trace contextRef="#ctx0" brushRef="#br0" timeOffset="3439.1967">16815 14556 360,'-1'3'240,"1"-2"-152,-1 4-65,1 7 1,1 1 13,0 10-19,1 2 11,4 1-16,-2 3-5,3 0-2,-1-1 1,1-3 5,0-9-12,-1 0-8,1-9-23,-1-2-13,0-2 20,-1-3 24,4 0 5,-7-2-4,3-2 15,0-5 2,1-7 4,1-4-4,0-6-9,-2-3 0,-2 3-1,-3 0-1,-3 0 2,-2 3 2,-2 1-2,1 8 7,-1 4 19,-1 6 11,4 4 44,-4 3-4,7-2-53,-2 1-32,-1 2-1,3 0-6,-4 2-16,1 6-41,-3 0-47,7 3-80,7 19-146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11:20.1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9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7T03:12:11.657"/>
    </inkml:context>
  </inkml:definitions>
  <inkml:trace contextRef="#ctx0" brushRef="#br0">3562 3584 1137,'-3'0'255,"2"1"-204,-5 3-51,9 5-5,0 14 5,1 15 0,2 18 1,2 14 11,-2 12-10,1 8 19,-1 0-20,0-2 1,0-8-2,0 0-107,-1-5-139,11 96-106</inkml:trace>
  <inkml:trace contextRef="#ctx0" brushRef="#br0" timeOffset="203.0116">3828 4118 889,'3'-6'198,"1"0"-101,5-6-96,5 8 0,8 0 28,9 0 16,5-2-24,12 3-6,6-1-7,4 0 4,-1-1 9,-7-2-11,-15 0-10,-15 4-52,-11 3-152,-53 22-344</inkml:trace>
  <inkml:trace contextRef="#ctx0" brushRef="#br0" timeOffset="817.0467">3347 4567 1326,'-3'0'176,"3"0"-176,3 3-21,6 13 9,9 10 12,5 8 9,2 9-9,2 7 20,2 2-19,-5 4 14,6-2-3,-10-10-12,-1-4-73,-5-7-95,-7-14-80,-1-5 2,-3-10 14,-3-15 139,0-15-137,-1-19 230,1-14 26,6-9 166,8-4-6,11 0-30,13 11-53,8 6-19,10 10-7,8 8 26,3 10-31,0 10-34,-4 16-13,-7 6-20,-3 12-4,-8 6 14,-6 7-4,-6 6 2,-10 6-4,-7 3-8,-13 6 11,-13 10 9,-19 9-6,-22 5-15,-56 48-84,-31 4-54,-10-34-3,108-79 117,8-14 24,7-7 38,-22-4 74,17-8 16,13 0-20,12 0-33,16 2-41,10-1-22,15-6 2,11 5 17,8-4-1,6 4-13,-5 7-7,1 5 1,-7 3-11,-3 1 1,-4 3-1,-3 0-51,-1 3-77,1-1-214,44-23-262</inkml:trace>
  <inkml:trace contextRef="#ctx0" brushRef="#br0" timeOffset="1330.0761">3273 5502 810,'0'0'210,"0"3"-138,0-3-72,0 7-12,-2 10 12,-2 11 44,0 13 26,-9 11-23,0 4-16,1-5-13,0-10-10,8-9-8,5-9-26,11-9-136,8-2-22,72-40-103</inkml:trace>
  <inkml:trace contextRef="#ctx0" brushRef="#br0" timeOffset="1486.085">3658 5647 595,'12'3'117,"1"2"-47,10 1-8,2 3-2,-5 1-20,3 5-19,-8-4-3,1 5-9,-1-8-9,3-1-49,2-4-92,54-39-158</inkml:trace>
  <inkml:trace contextRef="#ctx0" brushRef="#br0" timeOffset="1651.0944">4192 5573 499,'-2'4'204,"2"3"-99,0 5-29,2 0-29,0-5-19,0 0-26,3-4 5,7 0-7,3 0-15,6-3-84,5-6-93,39-34-162</inkml:trace>
  <inkml:trace contextRef="#ctx0" brushRef="#br0" timeOffset="1825.1044">4547 5376 349,'11'-5'278,"2"1"-131,11-3-26,3 8-10,-1 11-4,-2 1-62,-6 3-29,-2 2-5,-6 3 1,-4-9-3,-3 0 1,-2-7 2,2-2-12,-3-3-75,3-3-174,-3-43-218</inkml:trace>
  <inkml:trace contextRef="#ctx0" brushRef="#br0" timeOffset="2051.1173">5248 3919 1449,'-3'0'210,"6"5"-210,4 16-48,5 20 25,8 20 17,4 17 6,1 7 2,-2 3 4,-3 0 1,-7 0 5,-3-5-1,-8 0-11,-2-11-33,-6-8-129,-2-11-105,-28-13-192</inkml:trace>
  <inkml:trace contextRef="#ctx0" brushRef="#br0" timeOffset="2317.1325">5547 3902 1290,'6'-2'196,"8"-2"-180,18 0-15,16 1 0,20-1 5,50-1-1,18 7-4,-6 16 9,-95-12-9,-1 7-1,-2-1 0,27 14 0,-9 9 0,-16 2 11,-10 5-5,-15 5 10,-15 8 8,-18 7 20,-16 11-14,-18 11-30,-20 6-15,-56 52-87,-18-9-111,13-46-253</inkml:trace>
  <inkml:trace contextRef="#ctx0" brushRef="#br0" timeOffset="2500.143">5657 4245 957,'12'-26'233,"6"5"-109,14-24-38,10 12-40,9 11-17,2 4-19,1 11-10,-4 8-14,-12 9-7,-5 8-9,-10 1-15,-16 17-102,-17 9 30,-28 14-125,-154 139-370</inkml:trace>
  <inkml:trace contextRef="#ctx0" brushRef="#br0" timeOffset="2665.1524">5495 4676 1162,'4'0'214,"6"4"-188,11 2-19,13 0 5,11 0 20,7-6 16,8-4-15,1-10-14,2-9-6,-8-8-13,-6-11-106,-10-14-200,17-139-601</inkml:trace>
  <inkml:trace contextRef="#ctx0" brushRef="#br0" timeOffset="3069.1755">5809 3440 1410,'0'7'111,"3"16"-111,0 26-49,2 85 49,-11 77 3,-10 50 19,8-80 28,0 9-11,5 12-21,2-12-6,-2-44 3,7-23 9,5-85-18,5-11-6,4-5-33,21 18 33,17-18 52,56-16 35,34-44-19,15-44-16,-45 24-10,1 14-12,-23-1-22,-58 33 10,-10 1-6,-4 8-5,15-10-6,-16 11-1,-14 2-12,-5 2 12,-5-2 18,0 2 6,-2-2 3,-2-2 3,-8-4-22,-6-9-8,-3-15-81,-4-19-77,2-22-158,1-194-482</inkml:trace>
  <inkml:trace contextRef="#ctx0" brushRef="#br0" timeOffset="3775.2159">6812 3822 1232,'22'-10'187,"19"-2"-148,94-31-22,99-22-8,29 0-3,-111 33 3,-25 16 0,-30 16-8,-64 1 7,-9 4-8,-4 1 0,15 1 0,-10 4-1,-14-6-9,-7-1-101,-8 2-18,-20-5 3,-121-8-609</inkml:trace>
  <inkml:trace contextRef="#ctx0" brushRef="#br0" timeOffset="3972.2272">7161 3434 1333,'1'3'206,"4"7"-206,5 17-12,10 13 9,3 15 3,3 5 15,-2 0-15,1-8 1,-3-7-1,1-12-77,5-12-100,3-16-60,13-24 104,108-129-226</inkml:trace>
  <inkml:trace contextRef="#ctx0" brushRef="#br0" timeOffset="4128.2361">7926 3198 854,'-9'4'307,"-3"9"-218,-12 12-59,-11 11-5,-15 17 29,-15 16 18,-62 58-39,-40 33-16,-39 21-17,82-71-82,35-25-77,60-60-114,-35 5-343</inkml:trace>
  <inkml:trace contextRef="#ctx0" brushRef="#br0" timeOffset="4323.2473">7261 3896 712,'0'2'96,"0"0"-94,0 0-2,-2 2 93,-5 5 60,-14 7 64,-12 19-91,-24 18-73,-55 44-53,69-63-9,-37 30-60,10-11-30,21-15-47,20-21-14,23-17-16,48-61-515</inkml:trace>
  <inkml:trace contextRef="#ctx0" brushRef="#br0" timeOffset="4496.2572">7010 4143 349,'17'7'189,"-4"4"-121,17 14-1,-5 22 94,1 16 17,-6 18 55,4 72-68,-21 33-66,-21 0-48,12-141-21,0-3-11,3-6 4,-4 31-23,7-14-117,7-21-62,5-17-65,6-21-103,33-113-138</inkml:trace>
  <inkml:trace contextRef="#ctx0" brushRef="#br0" timeOffset="4670.2671">7500 4135 1104,'14'-6'225,"9"-2"-165,19-1-46,10-1 19,12-2 9,0 2-6,-1-1 18,-4-5-20,-5 4-17,-8-9-17,-5 3-8,-8-5-92,-11-3-106,-21-37-406</inkml:trace>
  <inkml:trace contextRef="#ctx0" brushRef="#br0" timeOffset="4985.2851">7650 4412 376,'-4'7'662,"-1"3"-569,-5 8-75,2 2-6,-4-2 6,5-8 7,4-5 56,3-7-16,6-6-65,12-9-57,9-11 57,16-9 13,9-1-4,0 5 0,-5 15-9,-7 11-6,-7 10 6,-12 10-9,-8 0 9,-4 9 33,-13 4 31,-11 7 29,-15 12-4,-18 13-44,-12 7-27,-53 37-6,73-75-12,-30 18-76,11-30-75,19-29-85,-3-155-362</inkml:trace>
  <inkml:trace contextRef="#ctx0" brushRef="#br0" timeOffset="5157.295">7571 4102 640,'0'0'797,"6"0"-710,5 0-86,15 3-1,12-2 15,20-5 13,14-10 2,68-24-12,39-23-4,9-10-14,-72 28-57,-26 15-116,-59 21-119,26 12-221</inkml:trace>
  <inkml:trace contextRef="#ctx0" brushRef="#br0" timeOffset="5383.3079">8333 4329 342,'0'0'850,"2"5"-754,7 12-94,5 16-2,12 18 76,4 32 61,27 66-16,-6 20-25,-41-121-39,-2 1 0,8 43-31,-10-11-8,-6-13 3,-9-12-14,-9-12 5,-13-13 5,-10-10-17,-11-12-60,-1-22-74,5-30-100,-29-234-450</inkml:trace>
  <inkml:trace contextRef="#ctx0" brushRef="#br0" timeOffset="5594.32">9230 3804 1120,'5'11'376,"2"17"-314,11 29-44,18 78 10,-6 32-2,-24-10-7,-6-108-7,-3-4 0,0-9 3,0 28-4,-1-19-11,0-24-69,4-20-14,0-21-67,-3-143-867</inkml:trace>
  <inkml:trace contextRef="#ctx0" brushRef="#br0" timeOffset="5855.3349">9479 3831 1148,'12'0'237,"8"0"-192,29-3-24,72-13 24,77-30 31,11-10-31,-87 31-10,-17 13-5,-16 6-6,-54 13 1,-8 4-23,-8 2-2,22 15 0,-18 13 7,-20 17 31,-19 13 2,-42 70-8,-56 24-7,-27-8-8,50-67-17,53-58-15,0-8-26,-3 1-46,-37 15-132,1-18-75,8-25-64,-56-129-264</inkml:trace>
  <inkml:trace contextRef="#ctx0" brushRef="#br0" timeOffset="6022.3444">9644 4102 840,'7'-11'327,"5"2"-173,17-8-65,18-3 7,14-1 0,10 6-41,1 0-29,-1 7-11,-7 4-14,-11 4 8,-12 4-9,-16 0-31,-14 4-179,-25 10-115,-28 16 227,-193 131-357</inkml:trace>
  <inkml:trace contextRef="#ctx0" brushRef="#br0" timeOffset="6187.3539">9449 4537 1008,'4'0'333,"6"0"-300,20-2 21,14 2 40,22-5 7,57-7-23,30-21-36,-12-19-11,-103 27-16,-8 3-15,-6 0-4,24-27-80,-23-3-57,-16-9-143,-51-129-435</inkml:trace>
  <inkml:trace contextRef="#ctx0" brushRef="#br0" timeOffset="6457.3693">9954 3290 1386,'0'41'144,"3"118"-128,-3 102-2,-6-59-7,-6-2 16,3-13 26,3 1 16,8-11-8,13-32-6,-2-107-15,2-4-14,1-6-11,24 24 5,11-14 1,12-15 5,61-19-2,45-38-4,8-36-16,-70 19-7,-13-1-91,-53 13-97,-3 0-108,93-131-281</inkml:trace>
  <inkml:trace contextRef="#ctx0" brushRef="#br0" timeOffset="6668.3814">11068 3984 1594,'2'0'240,"-1"0"-226,8 5-14,12 2 0,18 3 18,13 0 24,20-5-11,51-10-8,15-21-7,0-24-4,-51 2-12,-61 26-4,-9 1-88,-9 0-25,8-21-10,-31 3-157,-118-55-545</inkml:trace>
  <inkml:trace contextRef="#ctx0" brushRef="#br0" timeOffset="6928.3963">11371 3689 1034,'-8'21'164,"-2"9"-91,-14 34 23,-15 72-9,-15 40-13,-14 13-7,27-68-2,30-80-23,6-12-24,5-10-18,-1 19-30,10-14 30,12-7 15,9 1 81,12-1 27,16 0-15,7-3-59,11-5-19,0-3-13,2-6-8,1-4 1,-7-7-4,-4-6-6,-8-6-47,-6-7-87,-8-11-314,-8-22 327,21-190-716</inkml:trace>
  <inkml:trace contextRef="#ctx0" brushRef="#br0" timeOffset="7378.422">11998 3425 1442,'7'-1'265,"13"-3"-230,27-4-16,74-18-18,52-10 8,-6 6 8,-128 22-8,-9 5 1,-5 2-8,23-5 4,-18 12-6,-17 6-69,-22 17-13,-29 20 82,-74 72 0,-96 66-30,17-8-40,161-146 47,17-14 22,9-6-22,-10 21-23,22-12 38,9-4 8,16-1 7,13-7 21,21-1-1,60 0-10,-88-7-10,41 6 1,-14 7-8,-13 5 8,-7 9-7,-3 4 32,-7 10 24,-4 8-33,-7 8-2,-7 8 5,-15 10 29,-18 14-19,-32 64-16,19-107 9,-36 50-7,-8-16-17,-4-8-6,3-18-40,13-14-38,9-24-36,23-21-17,-6-121-206</inkml:trace>
  <inkml:trace contextRef="#ctx0" brushRef="#br0" timeOffset="7556.4322">12496 4259 1179,'-17'8'338,"-2"6"-244,-27 19-68,-17 20-14,-57 50-2,-21 11-1,104-83-7,13-9-2,-27 20-7,25-16-147,26-16-413,26-19 322,137-99-34</inkml:trace>
  <inkml:trace contextRef="#ctx0" brushRef="#br0" timeOffset="7703.4406">12577 4377 534,'-4'7'109,"-2"-1"20,-4 16 186,-20 15-81,-18 16-117,-59 57-52,-38 31-20,107-99-21,12-9-23,-28 27-1,20-15-6,25-13-173,15-12-274,88-40-2</inkml:trace>
  <inkml:trace contextRef="#ctx0" brushRef="#br0" timeOffset="7950.4547">13766 4006 1654,'-2'3'234,"2"0"-197,-1 0-37,-4 11-43,-7 14 20,-3 21 23,-7 14 45,1 4-28,2 2 2,5-7-10,8-8-9,3-20-13,3-16-57,3-14 7,-1-7 25,0-12-38,9-15-233,36-126-481</inkml:trace>
  <inkml:trace contextRef="#ctx0" brushRef="#br0" timeOffset="8348.4775">13851 3830 955,'19'-9'242,"11"0"-145,29-13 2,59-5 5,26 1-44,3 14-26,-51-3 7,-3 1 13,-3 4 22,-64 13-37,-10-2-39,-11 1 0,9 4-73,-21 6 56,-20 15 17,-24 28 63,-84 77-31,-92 65-32,-9 7-59,130-99-8,69-76 50,6-6 16,1-7-12,-21 12 13,17-17 9,15-14 18,11-10-2,14-12 2,12-4 2,12-5-1,17-4-5,16 2 4,55-13 0,16 15-11,-92 25-4,-2 5-10,41-12 4,-10 4-5,-14-4-1,-15 2-12,-15-5-37,-12-6-49,-9-11-109,-3-9-174,-20-117-615</inkml:trace>
  <inkml:trace contextRef="#ctx0" brushRef="#br0" timeOffset="8618.4929">14169 3073 1526,'3'13'91,"1"13"-91,5 29-10,1 21 10,-1 12 35,2 60 36,-1 28 13,-10 33 4,-13-53-13,-2 6-18,-1-7-10,-8 8-19,-2-10-10,5-24-4,12-80-5,0-11-9,2-6 0,-3 26 0,3-21-50,4-12-68,5-16-139,1-14-86,-3-108-833</inkml:trace>
  <inkml:trace contextRef="#ctx0" brushRef="#br0" timeOffset="9110.5211">15159 4940 1444,'0'0'264,"0"1"-210,2-1-54,-2 4-21,1 1 3,2 4 16,-3 2 2,4 4 12,-3-2 1,-2 3 10,-3-1-7,-9 0-13,-1 1-3,-8 0-91,-3-6-131,-47-22-303</inkml:trace>
  <inkml:trace contextRef="#ctx0" brushRef="#br0" timeOffset="12412.71">17331 3906 464,'-1'-2'286,"1"2"-286,0-2-4,3 4-229,0 3 71,18 8-21</inkml:trace>
  <inkml:trace contextRef="#ctx0" brushRef="#br0" timeOffset="13116.7502">17551 3767 640,'-3'-3'153,"-2"2"-63,-3-5-48,0 0-7,0 2 5,2-3 35,-2 3-6,-1 1-15,-1-4-21,-6 5-3,0-1-7,-7 1-5,0 2-17,1 5 11,-4 4-12,-1 8-7,0 0 6,3 12-4,-1 6-1,8 9 0,0 5 0,9 11-3,4 6 0,4 5 8,2 6 0,2-5-6,9-6 7,-2-10-9,5-13-11,6-8 4,-1-16 7,6-10 9,6-15 34,6-16 65,7-19-48,5-21-24,0-10-2,-7-9-25,-8-2-18,-11 3-1,-9 9-16,-6 10 31,-7 12 4,-3 16 1,-2 18 41,1 11-33,-2 4-9,1 4-44,-1 11 36,-2 18 8,-2 21 18,-2 24 19,-7 73 4,-7 43-16,-6 43-2,9-57-1,12-32-14,4-32-1,6-74-6,1-6-1,3-8 0,7 27-10,-1-18-11,3-13-39,0-13-30,3-12-90,4-14-26,61-100-548</inkml:trace>
  <inkml:trace contextRef="#ctx0" brushRef="#br0" timeOffset="13408.7669">17957 4944 499,'4'23'138,"1"-9"-12,3 17-33,-2-9-35,1-12-22,2-9-1,2-6 119,1-13-35,9-8-58,3-11-28,-3-10-13,-8-4 1,-8-5 7,-11-2-22,-9 5 8,-7 9 1,-3 13 19,-3 12 20,1 17-48,4 12-6,-1 11 0,10 14-1,5 16-146,12 7-153,58 60-207</inkml:trace>
  <inkml:trace contextRef="#ctx0" brushRef="#br0" timeOffset="15570.8906">19687 3373 752,'0'-2'218,"0"2"-76,1-4-80,-2 6-23,0 0 30,-1 0-17,-2 1-52,-1 7 20,2 6-16,-11 11 77,-3 9 3,-11 13-31,-17 10-19,-18 8-13,-50 44-7,76-77-11,-30 28-3,20-20-17,20-16-35,18-15-76,8-9 7,4 0 47,-2-4 43,4-2-17,2-2 22,1-6 25,3-2 2,4-1 4,3-5 6,-6 8-4,2 1-7,-2 5 12,-2 4 11,4 2-13,2 5 16,2 7-2,-1 5-18,3 12 16,-1 6 4,0 12 14,-3 10 14,-2 17 18,0 63 12,-11 49-6,-13 32-51,-7-75-18,7-41 5,7-68-4,0-11 4,3-1-7,-1 17-7,2-15-50,5-10-64,-3-7-31,1-7-22,2-11 41,5-11-73,20-117-591</inkml:trace>
  <inkml:trace contextRef="#ctx0" brushRef="#br0" timeOffset="15856.907">19618 3990 1129,'1'-6'229,"2"4"-151,10-9-78,13-3-1,13 0 1,14-7 9,7 3-9,-2 6-6,-3 9 6,-10 6-15,-8 7 3,-13 6-21,-11 0-14,-8 3 32,-11 7 15,-18 7 69,-15 12 29,-24 12-49,-60 37-35,81-66 2,-33 17-1,23-12-14,27-18-1,20-15-126,22-17-175,72-109-578</inkml:trace>
  <inkml:trace contextRef="#ctx0" brushRef="#br0" timeOffset="17184.9829">19592 3986 798,'3'-6'277,"2"2"-140,5-1-52,2 4-10,11 2 15,6 4 23,9 5-22,12 2-35,8 2 1,7-5-27,6-5-5,1-5-11,-7-4-4,-3-8-10,-14-4-19,-10-6-110,-13-9-146,-20-84-848</inkml:trace>
  <inkml:trace contextRef="#ctx0" brushRef="#br0" timeOffset="17741.0147">19940 3666 1332,'2'1'204,"0"5"-204,-1 5-48,4 3 48,-2 9 15,0 9 38,0 7 23,-2 14-22,-1 6-18,-3 10-7,-4 4-11,-5 5-15,-5 3-3,-1-6-48,0-8-65,4-10 1,6-20-22,4-14 11,2-8 2,2-4 76,-3 7 30,-1 8 15,0 10 23,-2 10 63,-8 11 74,1 5-22,-4-7-40,1-9-32,2-17 10,8-15 5,3-11 3,3-5 12,2-8-9,1-16-87,4-20-33,10-24-3,14-17 9,15-3 3,6 6 24,3 21 0,1 23-6,-7 19-6,-6 18 3,-5 16-21,-8 8 9,-3 13 15,-1 15 6,-13 6 0,-5 7 14,-11 5 8,-12 7 11,-14-5 6,-12-3-7,-14-8-16,-6-16 1,7-15-1,12-12 1,22-19-17,13-23-78,24-29-233,35-92-266,108-217-122</inkml:trace>
  <inkml:trace contextRef="#ctx0" brushRef="#br0" timeOffset="18208.0414">20796 3376 1283,'0'-1'273,"-2"1"-218,2 0-55,-6 10-63,-11 14 63,-11 14 83,-19 25 5,-13 19-43,-1 6-30,13-9-15,21-20-27,23-24-36,17-13 63,17-12 0,17-6 33,17-11 0,12-5-13,2-5-10,-4-1-10,-16 8-31,-11 4-21,-12 2-41,-11 4-45,-14 3-77,-13 1-61,-12 5-242,-8 7 413,-9 1 105,3 1 126,5 2 30,6-2-25,3 3 41,6 2 26,0 5-27,0 9-31,1 14-50,4 9-17,1 10 2,1 4-15,1 6-12,-2 1 8,0-1-8,-6-5-8,-4-2-17,-9-5-10,-8-11 5,-8-8 3,-4-10-21,2-17-58,9-16-35,7-15-71,7-27-291,11-176-360</inkml:trace>
  <inkml:trace contextRef="#ctx0" brushRef="#br0" timeOffset="18372.0508">20678 4257 1118,'4'-2'270,"1"6"-162,10 4-108,10 17 8,18 17 82,11 14 40,19 11-52,48 40-37,12-10-19,0-12-5,-47-40-4,-52-28-13,-2-7-31,-10 0-148,17 2-124,-36-24-511</inkml:trace>
  <inkml:trace contextRef="#ctx0" brushRef="#br0" timeOffset="19205.0985">18665 4233 1111,'-4'-4'179,"1"3"-101,-5-8-35,1 8-1,3-3 24,-3 2 20,4 0-10,2 2-25,1-2-49,3 2-2,-2 0-50,6-2-17,9 1 13,9-2 52,18-3 4,4 1 6,2-2-7,-10 3 16,-9 3-3,-16 4-14,-6 1-2,-6 1 1,4-1 0,-2 3 0,-2-4-8,2 0 7,-4 1-5,-4-1-5,4 1 12,0 6-2,-2 0 2,-2 2 13,0 16 3,0 3 8,-1 16 0,-1 4-3,2 14-10,-3 9-4,3 8 2,-4 10 2,1 3-5,-4-5 6,3-8-6,-2-11 3,-3-12 0,3-10-8,3-15 5,1-11 3,0-12-8,5-2 15,-1-12 10,-2-3-1,-2-5-25,-5-15-89,-6-19-58,1-22-53,2-21-166,-12-260-446</inkml:trace>
  <inkml:trace contextRef="#ctx0" brushRef="#br0" timeOffset="19440.1119">18910 3790 1036,'0'0'253,"1"5"-253,-2 5-9,-1 13 9,-2 13 23,-5 19 76,-6 16 4,-7 15-5,-5 11-41,-23 64-30,-14 26-3,-10 13-6,24-71-6,33-91-3,5-8-9,4-7-26,-7 25-127,9-18-136,22 2-233</inkml:trace>
  <inkml:trace contextRef="#ctx0" brushRef="#br0" timeOffset="19801.1325">18411 4228 1449,'4'0'199,"-3"0"-199,0 0-59,4-3 50,3 3 9,12-7 6,16 1 27,16 0-4,5-2-13,-2 6-10,-11 8-6,-9-2 0,-9 4-9,-9 2 9,-3-3 0,-5-2 0,-3 0 1,0-3-1,-5 0-21,1-2-60,1 2-143,3-2-119,18-11-478</inkml:trace>
  <inkml:trace contextRef="#ctx0" brushRef="#br0" timeOffset="20838.1919">21685 3718 1237,'-9'-8'144,"7"6"-87,-9-4-27,8 4-4,6 2-26,4 2-105,12 2 105,14-2 13,24 0 70,70-10-7,40-10-35,-7-3-23,-76 13 4,-59 8-22,-5 4-16,-7 0-164,12 6-114,-18 6 28,-63 28-92</inkml:trace>
  <inkml:trace contextRef="#ctx0" brushRef="#br0" timeOffset="21127.2084">21953 3890 485,'-2'-1'642,"2"1"-532,4 3-110,5 9-5,6 8 5,3 9 17,1 8 19,-5 8 12,-6 8-21,-9 5-21,-12 8 12,-10 6-6,1-1-3,-1-18-9,9-10-1,8-24 0,4-10-14,4-7-17,2-2-19,1 0 3,8 1 48,11-2 15,12-3 36,11-9-9,7-6-15,1-11-21,5-8-6,0-3-67,-1-7-194,64-103-403</inkml:trace>
  <inkml:trace contextRef="#ctx0" brushRef="#br0" timeOffset="21413.2248">22580 3643 1136,'27'-19'148,"3"0"-112,40-21-27,58-15-8,28 6 1,-18 9 16,-103 37 7,-9 5 5,0-1-10,26 13-20,-15 8-12,-9 13-26,-14 20 31,-11 13 7,-10 21 40,-23 64 22,-22 18-35,33-120 1,-1-1-13,-19 46-6,3-13-1,8-14-8,2-17-62,7-21-8,-2-18 44,-1-13-67,-36-78-217</inkml:trace>
  <inkml:trace contextRef="#ctx0" brushRef="#br0" timeOffset="21623.2368">23066 2774 1370,'-7'12'164,"-2"18"-146,-7 34-18,-8 92-1,5 57 0,-5-19 1,12-71 1,-9 6 5,-7 2 3,-13 13-7,-14-9-2,4-11-3,6-17-185,18-25-160</inkml:trace>
  <inkml:trace contextRef="#ctx0" brushRef="#br0" timeOffset="22051.2612">24354 3002 1372,'-8'8'213,"-8"15"-204,-9 25-9,-8 24-1,-2 15-1,1-5-4,11-6 5,10-13-31,19-14-55,18-9 51,21-6 36,21-9 24,66 0-7,18 0-17,-16 14-12,-102-25 6,0 7 6,-4 1-1,26 21 1,-11 12 23,-11 12 11,-10 5 23,-12 5-28,-6-3-16,-8-7-5,-6-7 16,-8-11-9,-11-8 3,-16-1 0,-20 0-18,-70 22-83,-32-4-178,8-32-51,78-55-397</inkml:trace>
  <inkml:trace contextRef="#ctx0" brushRef="#br0" timeOffset="22195.2695">24180 4334 955,'7'-6'255,"7"-1"-174,15-8-36,7 1 15,6-2 29,2-1-5,1-6-36,3-3-20,4-8-13,7-8-15,-6-10-157,40-108-438</inkml:trace>
  <inkml:trace contextRef="#ctx0" brushRef="#br0" timeOffset="22367.2793">24197 3253 696,'-4'-18'739,"4"9"-573,4-13-166,13 16-34,17 8 34,23-2 9,59 4 0,47 4 7,20-11-16,-50-10-133,1 3-133,-16-6-269</inkml:trace>
  <inkml:trace contextRef="#ctx0" brushRef="#br0" timeOffset="22586.2919">25559 3285 1582,'5'-3'183,"10"1"-182,11-7 8,16-9-3,15-13 6,9-12-1,10-6-10,1-3-1,-5 7 0,-14 8-96,-18 14-121,-17 11-70,-18 8-74,-79 37-366</inkml:trace>
  <inkml:trace contextRef="#ctx0" brushRef="#br0" timeOffset="22877.3085">25862 3141 476,'3'10'88,"2"3"-74,5 15 95,2 10 44,0 7-28,4-1-8,-4 0 28,-1 5-11,-1 0-23,-7 4-47,-7 2-22,-9 3-42,-9 4 1,-13 2 11,-9-5-12,-4-5-8,5-16-44,15-16 38,16-11 14,12-11 0,2-3-12,5 0-27,4-2 15,6-2 24,9-6 15,10 1 26,6 3 4,8-6-2,4 2-10,1-4-13,1-2-8,2-6-12,-3-7-26,76-89-215</inkml:trace>
  <inkml:trace contextRef="#ctx0" brushRef="#br0" timeOffset="23343.3352">26480 3234 1384,'15'-10'173,"10"1"-139,20-11-22,15 3-11,8-6 5,4-1 0,2 2-5,1 3-1,-5 3 1,-14 6-1,-19 6 0,-15 7-27,-16 1-44,-7 11-34,-5 11 72,-7 17 33,-1 15 65,-5 13-4,-4 6-10,2 9-21,3 0-3,9 0 5,6-1-14,5-11 9,2-11 13,0-10-8,3-12-8,-4-8-8,1-8-5,-2-8-4,-1-4-1,2-8 6,-3-1-12,0-4 17,0 0 4,0-3 30,0 2 4,0 1-4,0 0-18,0 0-10,0-3-10,2 3-2,-2-2 2,-2-2 1,-1-6-14,2-6-12,-4-9-36,1-11-75,-5-7-88,-25-112-145</inkml:trace>
  <inkml:trace contextRef="#ctx0" brushRef="#br0" timeOffset="23823.3626">25964 3012 1157,'-2'0'240,"2"13"-201,-1 25-39,11 80-42,19 80 42,32 14 24,8-78-8,15-19 16,17-36 4,13-35-12,-9-36-11,-1-34 23,-5-30 38,3-28-31,-8-21-16,-17-15-4,-22-10-23,-25-15-17,-24-52-71,-9 1-80,-21 41 25,-9 43 143,12 78 114,-1 9-40,-1 13 20,-33-15-53,-12 30-23,-68 52-11,-66 83 4,-73 99 4,80-31 10,40-43 5,64-61-7,78-69-23,17-5-20,14-1-80,22 23 40,94 11 3,111-16-99,91-32-298</inkml:trace>
  <inkml:trace contextRef="#ctx0" brushRef="#br0" timeOffset="24611.4077">28126 3081 1386,'-8'0'162,"1"9"-162,-10 10-66,1 27 42,0 14 16,2 5 8,2 6 30,5-1 25,-1-1-19,2-6-4,-2-6-5,-2-10-9,4-19 1,2-13-4,4-11-15,3-6-16,3-10-43,9-14-85,9-17-63,9-21-3,10-13 119,0-1 32,3-4 59,1 5 3,2 9 71,7 11-8,3 12 34,-6 19-22,-4 13-7,-7 15-19,-10 15-22,-10 11-12,-10 6-9,-10 8 14,-14 5 28,-18 2-9,-23 6 36,-54 22-44,-29 2-8,104-67-13,11-2-13,-18 9-24,19-12-88,12-3-49,5-6 28,1 0 29,4 0 65,1 1 0,5 1-21,4 1 46,3 7 14,0 7 38,8 9 35,-4 8 56,-4 8-58,1 5 19,-10 5-29,-7-1-11,-11 3-29,-11 0-20,-14-1 20,-3 0 18,0-11-39,13-14-21,13-14 1,14-9-1,14-13-27,15-11 48,21-6 8,57-35 7,-65 41 0,40-19 3,-12 10-2,-13 6-1,-12 11-7,-14 3-8,-13 4 0,-7 6 1,-7-1-1,-11 2-16,-6 1-116,-15 5-54,-127 39-191</inkml:trace>
  <inkml:trace contextRef="#ctx0" brushRef="#br0" timeOffset="24912.4249">27952 3930 310,'2'0'1196,"-1"4"-1106,7 5-90,0 8-14,5 13 14,-3 8 8,-5 7 10,-2 6 17,-6 5-16,-5 3-4,-1-6-1,-2-8-1,5-9-13,6-13-10,4-11 10,4-2 0,8-7 42,8-9 54,16-9-13,17-11-40,8-11-28,7-2-7,-1 0 0,-5-2-8,0 2-48,-2-5-92,5-9-77,108-114-287</inkml:trace>
  <inkml:trace contextRef="#ctx0" brushRef="#br0" timeOffset="25132.4375">29285 2695 1459,'0'-5'197,"-2"3"-197,0 0-50,-4 18-113,-5 16 137,-16 13 26,-10 19 63,-13 14-1,-10 11-29,-43 58-11,68-104-8,-26 36-14,13-19-52,13-23-89,15-8-186,-1 6-209</inkml:trace>
  <inkml:trace contextRef="#ctx0" brushRef="#br0" timeOffset="25355.4502">29197 3222 714,'43'-20'141,"-3"6"-26,38-17-43,-4 9-24,-19 12 6,-14 7 21,-17 7 18,-13 10-54,-11 13-3,-15 18 62,-20 16 80,-23 13-62,-73 49-49,-51 21-20,4-11-16,91-75-13,58-35-1,6-8-17,8-5-54,-23 12-85,6-12-182,-32-38-313</inkml:trace>
  <inkml:trace contextRef="#ctx0" brushRef="#br0" timeOffset="25528.4601">29021 3470 861,'24'-1'291,"1"6"-164,35 7-52,50 33 17,32 20-2,4 13-29,-60-27-11,-47-29-10,-4-3-7,-4 1-10,26 16-10,-17-5-13,-18-13-28,-19-3-224,-98 17-406</inkml:trace>
  <inkml:trace contextRef="#ctx0" brushRef="#br0" timeOffset="25895.4811">29203 4088 1253,'-9'24'145,"2"1"-118,-11 14-15,1-1 17,7-13 23,5-17 11,4-5 45,1-8 26,0-1-116,3-14-18,3-7-224,12-12 31,8-2 49,10-2 93,5 2 49,6 11-2,-2 12 4,0 9 54,-2 11 19,-4 7-14,-4 11-16,-3 6-16,-11 3 0,-7 2 27,-10-1 23,-4-2-14,-11-4-8,-10-2 5,-16 0 23,-21 0-31,-62 9-19,78-28-10,-36 3-23,17-8-2,23-5-88,14-3-168,5-68-575</inkml:trace>
  <inkml:trace contextRef="#ctx0" brushRef="#br0" timeOffset="26445.5126">30692 2891 1319,'-4'1'269,"2"2"-269,-1 4-12,-3 3-3,-6 11 15,-15 10 25,-12 7 20,-14 7 0,-9 3-12,-7-2-15,1 1-18,9-5-16,11-9-125,12-8-119,14-4-107,32 1-200</inkml:trace>
  <inkml:trace contextRef="#ctx0" brushRef="#br0" timeOffset="26617.5224">30757 3315 768,'-4'0'267,"1"1"-229,-4 3-7,-12 11-8,-13 7 167,-34 12-64,-72 40-76,-35 4-29,34-16-21,115-53-83,10-2-34,7-1-82,1 8-342</inkml:trace>
  <inkml:trace contextRef="#ctx0" brushRef="#br0" timeOffset="26807.5333">30513 3598 772,'5'17'90,"-1"11"7,2 29 53,-6 22-28,-15 66 115,-30 17-107,24-113-76,-1-5-19,-20 40-11,2-16-17,13-15-7,8-25-54,10-11-103,13-17 22,39-84-188</inkml:trace>
  <inkml:trace contextRef="#ctx0" brushRef="#br0" timeOffset="27097.5499">31006 3163 1326,'19'-8'164,"9"2"-164,29-8-30,11 13-2,4 1 7,-13 6 5,-16 5-4,-13 1-4,-16 3-14,-7 2 1,-5 3-4,-5 6 15,-6 9 30,-8 4 35,-13 6 20,-10 7 28,-16 6-10,-16 7 2,-54 34-33,-28 4-31,-7-3 11,59-33-22,16-11-70,53-32-230,-32 7-467</inkml:trace>
  <inkml:trace contextRef="#ctx0" brushRef="#br0" timeOffset="27241.5581">31047 3757 959,'33'-14'229,"0"5"-97,35-10-61,1 4-13,-4 5-17,1 0-23,-9 4-11,-12 2-7,-8 4-66,-20 0-234,-55 6-629</inkml:trace>
  <inkml:trace contextRef="#ctx0" brushRef="#br0" timeOffset="27422.5685">31094 3934 1326,'3'0'303,"-1"3"-224,6 3-79,12 4 0,10 1 6,14 1 2,8-2-8,9-7-19,1-6-55,-5-1-104,-13-2-94,-18 6 47,-46 8-226</inkml:trace>
  <inkml:trace contextRef="#ctx0" brushRef="#br0" timeOffset="27712.5851">31174 4090 375,'-8'4'325,"2"7"-145,-8 8-42,4 8 11,1 8-53,2 7-30,-3-3-38,4 0-2,-1-4 5,-4-2 4,-1-5 13,-7-1-14,-3-7-7,-1-5-6,3-5-10,8-7 14,10-3 97,6-4-49,5 1-73,5-4-5,9-1 5,18-10 47,12 2 10,7-3-24,7-3-15,-2 1-6,3-4-5,-1-3-7,6-4-25,0-6-55,0-6-76,-6-5-124,79-96-426</inkml:trace>
  <inkml:trace contextRef="#ctx0" brushRef="#br0" timeOffset="27916.5967">31924 3380 1344,'9'-9'267,"8"-2"-150,26-10-93,54-6-15,34-3 4,-89 23-13,-2-1 0,42-6 1,-6 6-1,-4-3-8,-15 8-95,-24 3-67,-30 12-208,-39 8 33,-212 84 81</inkml:trace>
  <inkml:trace contextRef="#ctx0" brushRef="#br0" timeOffset="28060.605">31745 3741 607,'1'0'287,"7"6"-161,7 0 16,16 1 119,22-1-78,72-2-64,52-17-71,-11-14-38,-79 3-10,-51 13-153,-10-6-189,43-51-370</inkml:trace>
  <inkml:trace contextRef="#ctx0" brushRef="#br0" timeOffset="28493.6297">32082 3653 1137,'-4'10'192,"2"7"-180,-10 21 23,2 10 52,-6 11-12,-3 2 21,-7 3-14,-9 5-11,-12-2-31,-8 4-11,-2-10-17,9-12-12,15-14-12,17-18-68,16-14-55,14-13-111,13-13-79,19-16-16,16-16 70,14-6-7,-3 0 278,-7 9 212,-20 21 77,-19 17-131,-17 18-115,-5 14-41,-5 13 46,-3 14 75,0 12 12,1 3-35,2-4-11,9-1-8,11-12 0,5-3 6,12-7 31,7-11-2,8-7-46,8-10-35,2-10-11,5-10-15,0-3-9,-4-2-12,-9-5-80,-10 3-80,-9-11-20,12-84-395</inkml:trace>
  <inkml:trace contextRef="#ctx0" brushRef="#br0" timeOffset="29125.6659">33045 3090 780,'-2'-4'972,"-1"6"-869,-2 6-103,2 22-55,-2 19 44,-1 10 11,-2 1 0,5-3-7,6-6-16,9-10-1,6-4 9,9-11-24,12-11-6,13-9 3,11-17-133,5-9-101,0-10 24,-15-5 108,-14 2 144,-17 8 88,-14 5 197,-8 12 21,-2 2-105,-2 4-105,-1 2-42,-9 6-48,-12 4 14,-19 13-7,-16 10-1,-11 5 2,-5 5-14,5 3-14,8-3-37,17-12 18,17-12 20,21-12 1,8-3-6,5-4-35,2 3-54,14 4 107,12 0 20,21 0 7,55 2-8,29-6-4,-7 6-4,-96-8-4,-2 3-6,-10 1-1,12 2-2,-19 1-43,-25 3-152,-31 5 197,-65 32 25,-80 38-25,-38 23-49,123-54-71,77-43 100,16-2 20,5-2 12,-7 6-12,11-7 0,10-2 41,7 2 77,14-7 41,18 0-69,11-10-46,9-2-26,1-7-18,-3-1-50,-9-8-187,58-61-295</inkml:trace>
  <inkml:trace contextRef="#ctx0" brushRef="#br0" timeOffset="29343.6784">33208 3726 1153,'-1'7'252,"-5"3"-217,-6 17-11,-7 18 24,-5 15 37,-4 11 7,-2 7-11,-1 4-38,-1 4-17,-3-5-7,2-9 1,3-11-11,12-18-9,6-18-17,9-10-91,6-14-138,12-9 3,76-79-273</inkml:trace>
  <inkml:trace contextRef="#ctx0" brushRef="#br0" timeOffset="29500.6873">33198 4219 814,'8'5'273,"6"2"-89,19 7 17,8 11-46,5 10-79,5 0-41,1 5-22,-7 1-4,-2-7-7,-4-7 10,-11-5-12,-10-7-41,-11-9-79,-14-6-58,-95-13-463</inkml:trace>
  <inkml:trace contextRef="#ctx0" brushRef="#br0" timeOffset="31347.793">17145 6065 1029,'2'-5'172,"2"5"-125,10 1-47,8 15 0,17 12 0,20 6 6,58 29-6,58 5 1,48-19 9,-14-40-2,28-15-1,12-4-6,18 0 8,-7 0-7,2 9 7,16 2 9,-7 19 6,29 2-3,-12 11-11,21-1-8,3-9 4,16 5 0,-3-11-6,23 1 0,-6-7-1,18-5 1,-10-6 1,8 2-1,-4-4 7,-5 2-7,6 2 0,-6 10 5,9 0 14,-18 5 8,21 1-3,-12 3-6,1 1-4,3 10-1,-2-7-11,-8 8 11,-17-7-13,-2-5 0,-7-7 0,-14-2 6,-13-12-6,-2-4 1,-2-10-1,-26-2 5,-4-7-4,-25 0-1,-1 5 0,-13-4 0,-20 7 2,-5 3 13,-2 5-2,-19 4 14,-11-1-6,-11 8-12,-22 0-1,-14 4-8,-11-4 2,2-1-1,8 0 0,-10 2 1,-6-3-1,-15 1-1,-48-3 0,-7-3-1,-11 3-1,18-2 2,-16 1 0,-17-3 14,-4 4-14,-5-6-20,-8 0-86,-15-1-206,-134-16-551</inkml:trace>
  <inkml:trace contextRef="#ctx0" brushRef="#br0" timeOffset="32741.8727">6648 10632 1158,'-12'-2'203,"9"2"-52,-6-2-83,9 0-68,7 4-41,13 0-50,12 2 91,19 4 76,16-8 5,57-14-43,16-9-26,-98 18 6,-8 1-18,34 1-24,-18 3-62,-15 0-80,-12 1-95,-6-2-24,-8-50-380</inkml:trace>
  <inkml:trace contextRef="#ctx0" brushRef="#br0" timeOffset="32952.8848">7119 10204 880,'-6'0'644,"0"10"-557,-4 18-74,10 30-12,1 72-1,1 40 5,-7 20-5,3-74 0,1-7 5,0-65-5,1-13 0,-2-3-15,2 24-72,-4-17-59,-2-6-89,-7-7 5,-46-21-370</inkml:trace>
  <inkml:trace contextRef="#ctx0" brushRef="#br0" timeOffset="33470.9144">6343 9893 1109,'-16'7'134,"5"4"-97,-14 13-26,8 14-11,2 11-6,2 13 6,0 11 12,4 14-3,1 9 19,10 58 10,20 23-14,31 13 6,13-54-24,23-17-5,18-16 0,18-10 1,10-11 13,-14-21-15,4-33-17,-6-35-10,-5-24 20,-20-31 7,-66 21 24,-1-7-11,-5-4 7,48-127-2,-19-74-3,-12-25-6,-36 103-9,-24 5-3,-15 7-33,-14 22-6,-12 21 16,25 79 19,-3 8 7,-90-56 58,-7 59-25,40 33-19,-2 26 1,0 14-14,0 18 8,5 6-7,12 13-2,48-40 1,4-1 0,4 4-1,-23 39 0,8 7 1,10 5-2,13 1-19,12 4-165,53 160-190</inkml:trace>
  <inkml:trace contextRef="#ctx0" brushRef="#br0" timeOffset="34831.9923">11649 9165 758,'-2'-2'355,"1"4"-200,-4 3-133,5 10-22,-3 5 15,3 9 8,3 0-7,0 1-8,3-5-8,3-5 0,-3-8-12,-2-8 12,-1-2 0,-1-4 9,1-2-8,5-5 6,2-10 1,2-9-8,1-12-45,-2 1 28,-8 3 17,-4 10 1,-3 11 48,-2 9 5,3 6-45,-1 2 5,1 0-2,3 0-11,-3 5 0,-3 3 19,0 6-8,0 6-12,3 0-84,6-2-210,16-6-599</inkml:trace>
  <inkml:trace contextRef="#ctx0" brushRef="#br0" timeOffset="35537.0326">11119 8142 1139,'-11'-17'219,"0"8"-120,-9-16-57,-1 14-19,-5 4-23,-9 5 0,-11 6-1,-11 11 6,-6 15-5,1 11 10,5 10-1,7 6 0,17 3-4,9 0-5,15-9-1,10-5-26,7-7-11,8-15 32,9-10 6,11-14 32,11-16-2,6-19-30,9-17-3,-4-9-20,-6-6 2,-11-2 14,-14 6 7,-14 9 6,-6 13 2,-7 11-7,-7 10 34,4 14-8,-1 3-27,1 10-3,-1 7-1,-2 9 4,-4 19 1,2 20 14,0 13 0,-2 15 2,2 56 2,4-94-4,0 45-7,2-10-1,7-18-7,0-19-16,3-19 1,3-16 15,1-9 0,11-13 0,11-15-20,19-20-220,94-139-413</inkml:trace>
  <inkml:trace contextRef="#ctx0" brushRef="#br0" timeOffset="35807.048">11369 8456 1083,'4'25'83,"6"-4"-52,4 24-7,2-8-18,-4-9-5,1-12 11,-1-6-12,2-14 14,5-8 55,5-12-4,6-13-65,-2-8-51,-11-4 37,-7 0 13,-14 8 1,-4 9 0,-11 15 24,-4 4 6,-7 20-17,-4 15-13,-5 24-12,5 19-123,-3 136-217</inkml:trace>
  <inkml:trace contextRef="#ctx0" brushRef="#br0" timeOffset="36936.1126">15382 11189 1085,'0'-2'292,"0"2"-226,2-2-66,1 0-40,1 2 29,3-4 11,5-4 1,1 0 26,2-6 0,3-3-10,-6 0-5,-5 5 7,-4 2 4,-4 4-23,-5 4 10,-1 2-10,-5 5 8,-12 9 8,-6 8-10,2 6-5,2-3 5,9-7-6,6-4-9,11-9-18,0-2 13,4-3 14,1-3 0,-3-1 0,2 3-1,0-1-132,5-2-86,15-8-287</inkml:trace>
  <inkml:trace contextRef="#ctx0" brushRef="#br0" timeOffset="38586.207">11638 9335 735,'-2'0'172,"2"0"-52,-1-3-12,1 3-12,0 0-7,1 0-23,1-2-57,2 2-9,1 0-27,1 2-9,4 5 36,6 3 12,9 4 7,8 6-7,9-1 2,10 3 5,7 2-17,9 1 10,49 14-11,10-1 0,-1 7 5,-37-18 4,1-8-8,-7 3 5,-2-5-2,5 5 4,4 1 1,6 3-1,10 3 0,-1 3-1,1 4-3,-11 3-4,-1-1 6,-7 4-7,-3 3 1,-47-22 5,1-1-5,-5 2-1,36 27 0,-2-2 0,4 5 0,45 21 1,24-12 5,11-20 0,-57-29 10,-56-4 5,-3-8-9,-5 7 12,25 0-23,-13-3 10,-14-2-10,-12-1 14,-7 1-15,-4-1 0,4 0 0,9 3 1,7-2-1,14 2 0,3-1 1,2-3 1,-2 0-2,-5-2 12,-13 0-10,-7 3-1,-10-3-1,-10 1 31,-1 2 31,3-3-11,-2 1-23,5-1-28,2 4-16,7 4 8,7 6 8,2 3 6,-1-3 2,-4-6 2,-7-4-8,-6-2 10,-2-2 9,0 0-3,-3 0-3,0 0 31,1 0-28,0 0 14,2 0 4,1 3-36,0-6-13,-1 6-11,2-3 6,-2 4-17,0 2 7,2 4 27,-1 6 1,0 6 9,3 0 0,3 1-9,6 6-29,8 6-1,9 5 30,2 2 2,2-8 13,-4-1-5,-8-7-2,-6-10-8,-8-3 0,-5-5-7,-6-4 7,0-4 2,0 4 11,1-4 10,2 3-15,0 4-8,2 2-5,0 9 5,0 4 1,0-1-1,2-8-19,-4-2-11,0-9-24,-1-2-44,-5-16 71,-7-11-186,-52-122-270</inkml:trace>
  <inkml:trace contextRef="#ctx0" brushRef="#br0" timeOffset="44984.573">11961 9565 301,'-3'-2'102,"3"2"-91,0 0-11,0 2-47,0 2 38,3 0 8,-3-4 1,0 0 0,1 0 1,-1 0 5,2-3-6,-2-13-143</inkml:trace>
  <inkml:trace contextRef="#ctx0" brushRef="#br0" timeOffset="45997.6309">11821 9399 340,'-2'-15'101,"0"4"-67,-5-13-34,10-3-12,1 1 11,-1-5 1,2 4 0,-3 7 15,0 6 60,-2 9 30,-2 2-39,2 6-39,-1-3-12,1 1 30,-1-1 30,-4 0 69,2-4-23,-11 1-67,4-5-9,-7-6 0,0 2-22,1 1-1,6-3 10,0 6 7,7 4-5,3 0-34,3 2-1,15-6-62,28-15 63,74-44 21,82-49-20,49-13 14,-68 27-14,-30 1 5,-10 12 2,-16 18-7,-18 22 4,-15 20 1,-61 29 4,-2 0-10,-1 6 0,29 7-1,-1 9 1,-4 9-2,0 6 2,-6 11 0,-3 7 5,-5-1-5,-1 5 0,-4-1 7,0-6-7,-1-4-1,-1-3 0,1-6 0,2-2 1,4 0 0,2 0 0,9-6 0,9-1 1,14-2-1,59-1 1,22-19 4,-3-13-5,-67 2 0,-50 3-2,-7 4 2,-4 0 0,22 7 0,-10 0-1,-6 6 0,-3 10 1,4 8 2,8 13-1,4 13-1,4 7 0,3 7 0,-1 7 0,-4-6 0,-7 4 0,-9-9 9,-11-3-9,-7-6-2,-10 2 2,-5 1 2,-5 4 5,1-3-7,-2 1 1,4-10 6,3-5-5,3-7-2,4-2 0,1-7 1,-1 0-1,0-1 2,1 0-2,-2 1 0,0 2 0,2-2 5,1 0-5,1 2 0,-1-6-6,1-5 5,2-5 1,-3-6 0,1-6 1,-5-2-1,0-4 0,1 1 7,-2 5-6,1 2 2,2 4-3,2 5 0,1-4 0,0-1-1,2-3 1,-3-4-6,0-2-28,-1 0-73,-1-7-167,-15-22-279</inkml:trace>
  <inkml:trace contextRef="#ctx0" brushRef="#br0" timeOffset="47181.6986">11838 9405 551,'-1'-3'236,"-1"3"-89,1-1-93,1 1-54,3 4-8,0 6 2,4 7 5,2 11 0,0 14 1,-3 17 23,-2 15 32,-4 13 1,-7 61 5,7-96-26,6 42-26,9-4-5,15-12-4,12-13 0,14-5-7,17-10 7,49 9 2,22-17 4,10-22-6,-115-20 0,5-7 1,87-6 0,22-22 5,-37-1-5,-1 2 1,-8 4 6,-16 14-7,-52 13-2,-6 9 1,-6 4-9,29 12 9,-17 11 0,-6 12 1,-9 4 16,-6 6 2,2 0 2,2-4-4,10-3-8,13-6-8,11-5 8,18-9-3,57 0-4,30-25 7,2-5-8,-69 6 9,-54 4-10,-4 2 7,-6-2-7,35 16-8,-8 5 8,0 7-1,1 2 0,6-1 0,11 2 1,57 12 1,-90-41-1,43 10 0,-14-2 2,-13-10-2,-18 0 3,-16-5-3,-14 0 0,-6-3 25,-4 0 116,0-3-25,0 3-65,4-3-51,11-7-72,19-22-80,24-24-17,69-62-11,68-73-99</inkml:trace>
  <inkml:trace contextRef="#ctx1" brushRef="#br0">5192 7938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12:17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3811 3498 770,'-4'0'205,"4"4"-181,-2 8-24,8 13-1,2 15 0,6 8-1,5 10-5,9 0 6,8 4 1,13 3 21,13-9 9,49 20 32,37-28-7,23-22-14,-36-20-7,23-8-14,7-5-1,-4-5-1,11-6 2,4-4-13,-11-1-1,-12 1 7,8-5-12,0 6-1,-15 11 0,-13 1 6,-6 9-5,1 6-1,9 1-1,-11 12 1,-8 13 9,-2 1-9,4 7 0,2-6 0,-3-2 0,-7-4 1,9-4 0,10-8 6,16-12-7,8-9 10,-2-5 8,13-9 0,14 6 6,-6-8-7,-7 10-2,15-8-2,3-2-5,-17 2-2,7 7 4,2-6-10,-6 11 1,-18 10-1,-9 9 0,1 9-1,-18 14 0,-24 19-12,-11 8 12,-10 18-29,-42-35 12,-3 4 6,82 103 12,-74-100 10,88 89-4,6-38 5,-26-68 4,11-21 0,10-20 1,11-20-2,-15-21-1,-5-4-5,-9-7-1,-7 3-5,-24 15 5,-62 30-6,-10 3 5,-6 4-6,7-4-6,-11 3 6,-3 4 6,0 0 15,0 0-6,0 0-6,0 0-9,3-2-3,1 4-87,2-2-105,8 4-60,36 14-48</inkml:trace>
  <inkml:trace contextRef="#ctx0" brushRef="#br0" timeOffset="5148.2945">4322 6022 318,'-12'-14'154,"4"0"-4,-14-17-58,4 7-14,2-3 24,-2 1-14,6 1-1,-1 1 3,4 9 0,1 1 8,6 8-37,-1 4-31,3 4-30,-1-2-5,1 2 5,0-1-1,0 2 1,0-3 1,1 4 0,6 2 14,5-2 21,10 3 17,12-2 8,15-5 2,19-9-18,60-21-12,29-21-16,-5 2-16,-119 31 19,-4 8-19,-6 4 17,22-11-18,-14 8-42,-10 3-33,-9 5-15,-4-2-26,-8 3 11,-4 4 2,-12 3-148,-81 49-34</inkml:trace>
  <inkml:trace contextRef="#ctx0" brushRef="#br0" timeOffset="5396.3087">4305 6022 716,'-1'0'280,"1"2"-185,0 3-95,1 11 0,2 12 11,0 14 70,-2 19-6,1 20-18,-5 9-20,-2 14-17,-2-2-7,-4-9-2,4-8-2,1-14-8,6-13 7,1-19-8,3-9-62,-2-9-62,3-8-62,3-9-90,7-61-14</inkml:trace>
  <inkml:trace contextRef="#ctx0" brushRef="#br0" timeOffset="5574.3189">4366 6444 717,'2'-8'252,"5"2"-93,11-12-112,13 1-22,11-4 38,7-2-4,4 3 1,1 3-38,2 9-11,-2 4-11,-6 8-20,-5 5-91,-16 12-159,-16 10-44,-75 75-235</inkml:trace>
  <inkml:trace contextRef="#ctx0" brushRef="#br0" timeOffset="5758.3294">4304 6973 980,'-2'0'304,"4"0"-232,2-3-72,10 3 0,6-3 36,15-1 65,5-8-13,9 1-32,6 0-34,2-3-5,-1 5-17,-3-1-23,1 5-112,-5-6-127,63-40-293</inkml:trace>
  <inkml:trace contextRef="#ctx0" brushRef="#br0" timeOffset="5954.3406">5056 6544 1239,'1'0'196,"0"3"-196,6 6-22,1 2 13,3 5 9,-3-3 5,2-1-5,0 0-13,3-1-92,1-1-85,0-5-89,44-25-38</inkml:trace>
  <inkml:trace contextRef="#ctx0" brushRef="#br0" timeOffset="6130.3507">5396 6455 887,'-2'1'299,"2"2"-202,-2 1-97,4 0 0,-2 2-10,0-2 10,0 4 11,3 3 1,4 5-12,7 3-3,7 1-99,9-8-89,4-5 29,2-10-70,64-42-85</inkml:trace>
  <inkml:trace contextRef="#ctx0" brushRef="#br0" timeOffset="6245.3572">5842 6422 199,'-7'8'42,"-4"6"6,-15 19 51,-14 15-36,-24 17-49,-54 57-14,-21 4-62,4-28-83,69-57 52</inkml:trace>
  <inkml:trace contextRef="#ctx0" brushRef="#br0" timeOffset="7252.4148">5106 6912 370,'-1'0'243,"1"6"-169,-3 12-62,-6 13 25,-3 20 53,-4 8 11,1 2-50,3-9-20,1-12-14,6-17-17,3-9 1,3-7 10,0-10-11,8-8 12,11-10-6,15-18 16,12-8-22,6-10 6,2 5 8,-3 13-13,-9 8 14,-8 12-5,-5 8 1,-7 7-11,-8 4-9,-6 4-66,-7 2 67,-6 9 8,-9 5 9,-12 13 30,-15 9-39,-11 6-48,-8 0-67,-2-4-25,5-10 38,5-7 0,11-5 65,8-11 20,10-3 17,8-4 1,7-2 51,4-2 41,6-2-33,-3 2-60,4 0 1,1 6 38,3 2 63,4 11-19,-1 9-29,-5 13-11,-6 16 19,-7 10-1,-9 6-17,0-7-16,2-8-10,5-20-16,6-12-2,3-19-7,6-7-35,7-11 16,16-15 5,17-21 2,10-19-47,11-7-6,-7 2 24,-8 12 28,-11 18 14,-11 15 6,-11 13 12,-9 7-12,-7 8 5,-6 8-5,-4 9 75,-6 9 45,-1 9-44,1 1-41,4-8-18,8-8-17,7-4 0,5-3 16,6 0-15,6-8 26,4-1-5,7-6 1,4-8 3,1-3-26,2-8-115,0-8 74,-1-8-74,2-4-56,-6-5-3,-11 8 69,-7 4 84,-12 14 21,-6 5 96,-4 5 60,0 6-23,4 1 23,-3-2-69,3 6-87,3-2-48,1 3 27,7 4 21,4 5 14,6-1-14,3-2 0,2 4-6,2-5 6,-2-1-2,0 0-8,-7-2-16,-2 1-17,-6-2 20,0 0-4,-3 5 11,-2 1 2,4 6 8,-4-3 5,-2-4 1,-1-1 1,-3-3 11,-3-6 40,-7-3 8,-10-6-60,-8-7-261,-96-66-451</inkml:trace>
  <inkml:trace contextRef="#ctx0" brushRef="#br0" timeOffset="8091.4628">3737 5950 672,'-3'-4'181,"3"2"-82,-5-8-42,5 4-3,-2 0 6,1-8 14,1-10-25,1-3-19,3-8 2,-1 5 16,0 5 0,-3 11 4,0 2-4,-3 7 3,1-1-19,-3-2-5,-2-2-9,4 0-8,-4 3 5,3 1-3,4 2-4,1 0-8,13-7-17,21-9 7,27-16 10,75-35 1,48-7 0,7 19 0,-67 26 0,4 1 1,8-7 7,-3 12-8,-25 5 4,-10 3-4,-7 16 0,-1 2 0,-52 5 0,-5-3 0,-2 5-1,24 0 0,-15-3 0,-16 0 1,-16-3-1,-8 0 21,-5-4 42,-5-5-7,-9-10-35,-8-12-16,-8-4-5,-6-8 0,-7-2 0,-3-1-12,-4-2-4,1 4-1,3 3 11,4 13-4,10 4 1,7 9-5,11 8 13,9 5-8,5 2-2,5 2-11,4 4-20,6 10 25,12 8 16,18 8 0,13 9 1,13 2 7,6 3-6,-6-1 5,-7-4-6,-8 4 0,-12-9-1,-8-1 0,-8-2 0,-11-6-14,-8 4-3,-10 0 4,-13 9 8,-15 11 6,-15 10 0,-3 2-37,9-6-134,18-12-93,64 29-77</inkml:trace>
  <inkml:trace contextRef="#ctx0" brushRef="#br0" timeOffset="8392.4801">7218 5944 1557,'0'-10'174,"3"7"-174,10-4-120,11 13 72,9-2 48,13-3 24,2-5 42,7-3 1,7-5-23,6-2 4,49-14-21,9-5-15,-86 22-3,-6 4-9,37-14 0,-13 8 0,-9 2-30,-15 4-30,-13 3-45,-9 4-156,-28 20-304</inkml:trace>
  <inkml:trace contextRef="#ctx0" brushRef="#br0" timeOffset="8677.4964">7221 6598 1225,'-5'-4'250,"4"2"-250,-4 0-49,11 10-175,3 0 163,1 2 61,7-2 34,7-2 58,12-2 50,10 0-34,10-8-22,0 0-20,6-6-11,1-2-22,-3 0-12,7 2-15,-3 3-5,3 5-1,-9 5-11,-1 9-62,-11 4-88,-6 4-176,23 22-388</inkml:trace>
  <inkml:trace contextRef="#ctx0" brushRef="#br0" timeOffset="9983.5711">9033 5677 702,'-1'0'258,"2"0"-134,-1 0-104,3 3-14,8-2 55,8-1 118,13-1-55,15-3-16,9-5-36,5-1-15,3-2-19,0 2-7,11-3 5,55-14-13,33-9-13,9 6-8,-87 13 8,-52 11-9,-3 5 1,-6-2-1,26-1-1,-16 4-26,-10 2-38,-11 0-31,-11 1-58,-9-2 24,-17 7-123,-110 22-276</inkml:trace>
  <inkml:trace contextRef="#ctx0" brushRef="#br0" timeOffset="10255.5866">9329 5712 1059,'-3'0'244,"3"0"-144,0 0-100,4 10-18,8-4 18,17 2 16,18-4 97,61-7-34,41-9-40,-11 5-21,-104 7-17,-10 1 9,-8 2-10,21 0-1,-16 1-17,-11-1 5,-5 1 13,-5-3-22,0 2-25,0-3-16,-2 0-55,-5 4-176,-71 5-303</inkml:trace>
  <inkml:trace contextRef="#ctx0" brushRef="#br0" timeOffset="11455.6553">9157 5729 253,'-1'-1'299,"-1"1"-107,-1 0-71,3 0-81,0 0-39,0 0-1,0 0 38,0 1 29,0-1 16,0 0-4,0 0-28,0-1-27,0 1-12,0 0-1,0 0-4,0 0-6,0 0-1,0 0-23,0 0 8,0 0-1,0 0 2,0 0 13,3 8-5,-1-3 5,2 4 1,1 0 10,8-1 34,10 6 31,12 0 39,15 3-23,5 2-14,7 7-26,-2 6-15,-6 3-20,-1 8-2,-11 2-5,-3 0 0,-2 3 1,5-6 2,7 6 0,1-8 2,0-2-1,-5-5 4,-12-7-16,-12-3 3,-9-8-4,-7-5 0,-3-4-23,-2-2 16,-6 1 7,-4 0 10,-6 5 10,-9 2-7,0-2 5,0-3-7,2-2-2,1-5-8,-5 0-1,-5 3-1,-6 0-8,-10 0 0,-4 4-13,-2 0 8,-3 7 2,-5 1 11,-1 4 0,-4 4 1,8 0 0,5-1 0,12-5 0,9-2 0,13-6-1,3-2 0,2 6-8,0-7 9,3 1-1,3 3 0,3-2-14,3-3 8,2 4-8,-2 3 13,6 2 1,-2 5-4,1-2 5,2 5 0,3 0-1,3-3 0,-1 2 0,7-3 1,-1 2 0,9-6 20,5 1 14,7-2-2,6 0-7,6-6 1,8-6-4,2 2-4,3-3-1,-1 1-7,-2 0 4,1 5-5,-1-2 1,2 4-9,1-4 14,-1 0-8,-1 2 7,-5-2-5,-12-1-9,-8 2 0,-11 1 0,-8-3 0,-5 3 1,-4-1-2,0-2 1,-3 1 0,1-2 1,-4 2-1,1-4 0,-1 0 0,-1 0 6,1 0-5,-3 0 6,2 0-6,1 0 8,0 0-3,-2 0-4,2 0 7,0 0-9,2-4-17,-2 4-10,0 0-13,0 4-11,-2-4-33,2 0-51,-1 0-71,-4 0-145,-4 7 14,-25-1-139</inkml:trace>
  <inkml:trace contextRef="#ctx0" brushRef="#br0" timeOffset="12675.725">11017 5685 791,'-3'-4'240,"3"4"-81,0-1-75,0-2-50,9 3 8,15-4 8,20-6 73,59-12-21,43-7-35,21-6-14,-72 21-17,-59 8-12,-6 0-14,-5 5-9,23-5 7,-16 5-8,-9 1-15,-9 0-52,-7 0-31,-14-3-40,-10 6-202,-111-3-535</inkml:trace>
  <inkml:trace contextRef="#ctx0" brushRef="#br0" timeOffset="12964.7416">11122 5641 971,'-1'-1'231,"-1"1"-135,2-3-94,2 3-2,5 0 0,13 3 6,11 1 97,11 5-29,7 1-38,-6 4-19,-6 5-17,-10 0 0,-3-2 6,-2 2-6,2-3 15,-3-2-4,3-5-10,-6-1 15,-4-4-5,-7-2-11,-6-2 0,-1 0 0,-4-4 0,0-1-71,-9-7-89,-6-1-118,-54-25-235</inkml:trace>
  <inkml:trace contextRef="#ctx0" brushRef="#br0" timeOffset="13325.7622">11105 5641 15,'-8'-1'467,"2"-2"-329,-8 1-16,5 2 22,5 0-20,2 0-25,2 1-36,3-1-22,9 0 16,8 1 87,21-2-8,15-4-49,66-14-39,24-17-24,2-5-6,-54 20 2,-11 1-7,-50 10-2,-8 6-10,-3 0 5,21-2-5,-14 3 0,-10 1-1,-13 2-48,-1 0-45,-10 0 12,-14 2-146,-112 15-478</inkml:trace>
  <inkml:trace contextRef="#ctx0" brushRef="#br0" timeOffset="13617.7789">11240 5681 973,'0'0'289,"0"0"-202,0-1-87,1 2-15,0 3 15,3 3 16,0 16 27,8 13 28,-9 21-22,-2 19 10,-5 16-5,-18 66-15,-13 16-17,-15-1-10,36-129 3,1-6-3,6-3 3,-7 30-8,5-13-7,6-16-49,2-10-35,2-16-26,1-6-5,2-9-22,8-12-58,45-99-486</inkml:trace>
  <inkml:trace contextRef="#ctx0" brushRef="#br0" timeOffset="13821.7906">11253 6377 635,'2'-7'315,"5"0"-61,-1-9-124,9 1-59,11-5 40,11-4 25,14-9-40,9 3-36,11 0-25,9 2-19,-11 7-8,-3 9-8,-13 2-15,-14 10-42,-12 5-51,-15 6-73,-18 12-50,-24 19 82,-25 23-151,-196 142-349</inkml:trace>
  <inkml:trace contextRef="#ctx0" brushRef="#br0" timeOffset="14031.8026">11003 6935 756,'14'-10'372,"2"-3"-189,22-12-87,16-2 12,9-5 19,-1-1-7,-5 7-31,-7 4-40,-4 9-23,0 1-17,-4 2 0,-5 6-8,0 1-1,-6 0-3,1 2-40,2-4-55,5-1-62,3-4-145,80-55-391</inkml:trace>
  <inkml:trace contextRef="#ctx0" brushRef="#br0" timeOffset="14265.816">12318 6124 1288,'2'0'231,"2"0"-204,0 1-12,3 3 18,0 1 18,-4-2-3,3 3-23,-3 1-22,-1 6-3,-7 8-15,-18 14 15,-15 22 0,-15 11-24,-9 0-108,10-7-130,10-15-186,2 19-74</inkml:trace>
  <inkml:trace contextRef="#ctx0" brushRef="#br0" timeOffset="14519.8305">12231 6490 537,'17'-7'231,"-1"1"-82,16-4-25,-3 6-44,-6 8-23,-9 6 1,-7 8-58,-13 9 0,-9 18 19,-13 10 28,-8 12-13,3-3-14,8-5-14,13-20 0,8-10 3,8-13 16,3-4 34,9-2 22,7-6-36,12-4-15,9-10-8,5-10-14,4-5-8,-7-7-44,-9-4-67,-12-6-111,-2-85-268</inkml:trace>
  <inkml:trace contextRef="#ctx0" brushRef="#br0" timeOffset="15261.873">10865 5190 1045,'0'0'181,"0"0"-181,-1-1-1,1 2-16,0-1 17,0 0 4,4 5 8,10-2-1,10 0 80,16 0 1,20-6-5,52-12-18,32-16-14,7-3-28,-42 13 2,5 6-8,9-3-11,-5 4-1,-8-3 3,-10 3 15,-10 4 3,-53 6-3,-6 0-10,-8 2-10,29-2 1,-18 1-1,-6 0-6,-7 1 8,-8 1-2,-4 0 2,-5-2 0,-4 3 14,-4-5 5,-2-2-19,-8-7-9,-11-5-13,-7 1-8,-11 1-20,-5 0 28,-1 2-3,4 3 16,9-5 2,7 4 10,8-2-5,4 1-6,6-2 7,6 6 4,3 5-5,2 3-7,4 2-14,6 2-14,13 6 26,11 3 2,18 9 0,6 6-4,3 5 4,-3 4 24,-5 2 0,-7 1-9,-10 4-10,-9-8-5,-11-2-1,-9-9 1,-7 4-1,-14 2-9,-16 5 10,-18 13-173,-146 88-315</inkml:trace>
  <inkml:trace contextRef="#ctx0" brushRef="#br0" timeOffset="16915.9676">8945 7228 927,'0'-6'212,"-3"2"-53,2-2-99,1 6-50,0 0 1,-2 0 4,2 3-6,-3-3-9,3 1-24,-1 1-5,-2 6-19,-6 5 38,-4 9-25,-7 13-97,-8 10-102,-57 71-94</inkml:trace>
  <inkml:trace contextRef="#ctx0" brushRef="#br0" timeOffset="17161.9816">8801 7500 507,'8'-4'170,"-3"3"-83,8-4-50,-2 11 37,1 3-22,-2 4-38,-4 8 8,-3 9 5,-3 9 14,-1 16-8,-4 7 6,0 9-17,-2 0-1,4-4-20,-1-12 18,4-15-17,0-9 7,3-11 1,-2-9-10,2-3-63,6-9-131,41-52-11</inkml:trace>
  <inkml:trace contextRef="#ctx0" brushRef="#br0" timeOffset="17389.9947">9141 7560 906,'0'-3'218,"3"0"-218,0 0-3,6-1-15,6 1 18,11-1 48,2-1-21,5 2-18,-1 3-9,-7 4 0,-5 3-84,-10 1-101,-5 8 2,-10 3-49,-59 45-62</inkml:trace>
  <inkml:trace contextRef="#ctx0" brushRef="#br0" timeOffset="17560.0044">9073 7900 859,'4'0'195,"0"-2"-189,8 0 8,4-4 34,5-3 31,3-5-8,8-4-46,2-1-14,8 1-11,-2 2-84,0 3-123,60-26-84</inkml:trace>
  <inkml:trace contextRef="#ctx0" brushRef="#br0" timeOffset="17876.0225">9651 7577 597,'0'6'133,"-3"2"-124,3 7 5,3 11 49,3 9 13,3 4-11,3 2-19,12-3-13,-2-8-16,6-10-17,-5-6 11,2-14 11,-4-11 29,0-9 12,-6-12-30,3-7-12,-9-6-1,-9 2-20,-11-1-17,-9 9 17,-8 6-6,-4 10 6,-1 9 0,-1 10-18,4 9-2,4 7-37,4 6-123,-1 34-172</inkml:trace>
  <inkml:trace contextRef="#ctx0" brushRef="#br0" timeOffset="19099.0924">9139 5089 562,'-1'-4'139,"1"1"-55,-1-2-40,1 4-5,0 1 40,0 0 1,0 0-46,-3 1-34,3 3-16,0-3-26,3 9 7,-1 4 29,6 10 6,-1 10 21,-1 2-3,3 4-6,0-6-1,3-12-1,1-6-1,2-8 15,6-9 18,6-12 11,7-10-17,5-13-18,4-13-3,-2-2-15,-1-7 0,5-2-15,1-2-11,11-7 2,2 0 17,3 7 6,-3 14-14,-15 19 15,-12 19-21,-12 10-19,-7 10-26,-4 5 42,-3 4 10,-5 8 14,-4 6 14,-3 4 31,-8 7-5,-1-4 4,-9-1-13,2-2-2,-7 0-5,6-11 1,-3-3-1,0-8 2,0-2 5,-1-8-11,-1-1-7,-2-6-2,0-4 1,-3-8-12,-1-1-15,1-8-15,-3-2-6,1-5-9,4 2 16,7 3 21,4 3 7,5 9 1,4 4-14,-2 5-10,4 4-9,2 7 11,-4 3 8,2 0-23,3 10-53,0 0-11,2-2 22,-1 1-59,-1 1-74,-32 19-50</inkml:trace>
  <inkml:trace contextRef="#ctx0" brushRef="#br0" timeOffset="27765.5881">11009 7361 486,'-3'-6'111,"-2"5"14,-2-7-8,2 7-54,4-1-20,0 2-1,1 0-19,0 2-23,1-1-21,5 7 9,9 7 3,7 6 9,8 5 0,6 4 2,2 1-1,-5-6 9,1 1-9,-4-10 7,0-3 0,0-3-2,4-8 0,3-6 1,0-7 1,1-4-8,2-6-2,-4-3-11,-2 1 2,-4 3 4,-3 10-2,-4 7 0,-1 6-8,0 7 7,2 10-2,0 3 3,-1 1 8,7 2 0,-4 3 0,6-6 0,1-5 1,1-3 1,3-9 11,10-9-12,9-7 12,10-6-4,8-4-7,2 1 5,-2 3-5,-7 8 1,-9 0-2,-12 2 1,-10 2 0,-11 1 5,-5 1-6,-7 4 0,-4 1-69,-4 4-64,-11 38-140</inkml:trace>
  <inkml:trace contextRef="#ctx0" brushRef="#br0" timeOffset="33691.9271">3694 9793 135,'-5'-4'471,"0"0"-371,-2 0-50,3 3-17,4 1-23,0 0-8,0 0-1,0 0-1,0 0 0,0 4-32,8 1-73,-2 8 17,10 49-175</inkml:trace>
  <inkml:trace contextRef="#ctx0" brushRef="#br0" timeOffset="34346.9646">3670 9704 142,'-5'-8'210,"3"1"-91,-3-5-2,2 5-41,1 7-25,-1 0-42,1 1-9,2-1 6,-2 0-6,2 0 0,0 0 0,0 0 1,0 0-1,2 2 0,0 2-85,1 4-115,3 15-103</inkml:trace>
  <inkml:trace contextRef="#ctx0" brushRef="#br0" timeOffset="34622.9804">3664 9741 597,'-1'0'105,"-1"3"-78,-1 2-21,-2 1 10,-2 9 8,-5 11 17,-2 20 7,-6 21-9,-22 70 4,-20 38-13,1 0-6,30-72-15,21-54 0,2-7-9,1 0-1,-2 36 1,4-13-17,10-20-76,4-19-13,7-18-34,10-30 26,75-160-103</inkml:trace>
  <inkml:trace contextRef="#ctx0" brushRef="#br0" timeOffset="34897.9961">3703 9693 646,'-3'0'181,"3"1"-143,0 5-38,3 5-15,7 10-5,6 6 11,8 13 9,8 10 0,3 16 18,1 9 12,-4 14-3,-4 3-6,-6 0 3,-8-1-6,-4-9-5,-6-3 1,-4-7-4,-3-11 2,0-15 0,-1-14-12,3-12-33,-2-12-6,-3-10 33,-8-5-124,-57-73-187</inkml:trace>
  <inkml:trace contextRef="#ctx0" brushRef="#br0" timeOffset="35088.0069">3595 10422 369,'-10'-2'180,"4"2"-80,-7-2-46,9 2-54,6-2-18,2 1-16,5-4 34,6-2 123,11-3 31,9-10-70,7-5-49,3-1-11,3-1-8,-3 2-16,0 4-78,2 7-152,77-34-124</inkml:trace>
  <inkml:trace contextRef="#ctx0" brushRef="#br0" timeOffset="35275.0176">4480 9942 789,'-7'-1'203,"5"-1"-49,-6-2-98,5 4-40,2 4-16,1-1-4,-2 8-4,2 11 7,-4 18-32,2 18-156,-16 138-55</inkml:trace>
  <inkml:trace contextRef="#ctx0" brushRef="#br0" timeOffset="35449.0276">4398 10556 801,'0'3'285,"-1"-3"-177,-1 0-75,0 1-7,2-1 31,-1 1-23,2-1-34,3 6-9,4 6-9,7 3-60,6 6-102,11-4-66,76-29-337</inkml:trace>
  <inkml:trace contextRef="#ctx0" brushRef="#br0" timeOffset="36626.0949">4420 10184 600,'-10'-7'194,"-1"3"-61,-7-4-41,6 4-1,5 0-20,1 2 2,5 2-22,1 0-51,1 0-7,5 0-10,1 2 5,12-2 12,20 0 5,17-3 31,66-12-8,52-9-14,12-1 1,-55 8-2,6 1-2,8 5 5,7-13-7,-10-5-9,-11 0 8,-8 7-7,-15 14 7,-12 2-8,-68 4 0,-1 2 1,-3 0-2,19-1 1,-6 1 0,-13 0 1,-11 0-1,-6 0 11,-7-3 23,-6-1 46,-2-6-41,-14-11-31,-5-2-8,-11-6-12,-9 0 12,-8 3-1,-6 0 1,-5-2-7,-1 2-5,3-3 4,6-1-1,8-1 9,10-2 0,13 6-5,11 5 5,10 10 0,6 6-10,6 8-20,10 2 21,11 5-2,9 4 2,7 9-1,6 8 1,2 5-3,-1 7 6,0 9 4,-6-6 2,-3 7 0,-8-3 0,-2-2 0,-16-2-7,-8-1-5,-9 5 12,-16 7 9,-24 8 1,-20 11-10,-54 46-22,78-82-35,-34 34-57,20-15-133,18-3-43</inkml:trace>
  <inkml:trace contextRef="#ctx0" brushRef="#br0" timeOffset="36896.1104">7188 9532 282,'-2'-4'709,"2"11"-624,-3 2-85,3 17-27,-1 10 27,-2 13 17,-2 6 29,1 15 2,-2 9-15,-9 62-7,-9 32-7,-18 19 7,12-80-13,20-67 2,2-7-15,3-11-6,-6 25-100,8-27-100,8-24-20,14-117-278</inkml:trace>
  <inkml:trace contextRef="#ctx0" brushRef="#br0" timeOffset="37341.1358">7413 9139 1136,'7'-1'193,"8"4"-170,17 5-22,11 13 5,7 5-6,-3 4-5,-4 1 3,-3 8 2,-5 3-1,-8 0-9,-15 3-7,-14 3-14,-20 7 31,-22 4-11,-21 8 11,-56 39-33,-11-6-12,101-83 27,10-9 18,-18 8 14,20-8 20,16-9-34,15-3-31,18-1 31,18-7 6,13 2-5,9-2 6,0 7 1,3 5 1,-6 4 21,-4 3 6,-9 7 0,-12 2-12,-10 5-12,-12 5-12,-14-1 0,-15 7 51,-20 9 39,-26 14-39,-59 47-15,-42 17-36,-11-7-9,36-40-136,20-5-83,6-22-324</inkml:trace>
  <inkml:trace contextRef="#ctx0" brushRef="#br0" timeOffset="37920.1689">8098 10499 619,'0'-5'204,"0"4"-51,1-5-117,5 8-36,0 3 0,3 4-7,-1 3-10,-4 5-2,-4 7 11,-7 13 0,-8 12 7,-5 5-52,-2 4-113,-8 61-11</inkml:trace>
  <inkml:trace contextRef="#ctx0" brushRef="#br0" timeOffset="38504.2023">9308 9757 770,'-9'-29'130,"2"1"-55,-10-31-45,0-2-21,1-5-7,-5 0-1,1 8 14,-3 17 16,1 16-31,-4 19-17,-2 18 17,-9 15 0,-4 22 0,-4 14-9,-2 10 9,7 10 2,5-2 5,9-2-7,15-5 0,11-11-9,9-18 3,9-8-7,4-21 13,9-14 0,8-18 19,6-15-11,3-18-4,3-13-4,-4-8-9,-4-2 9,-10 4 1,-7 9 0,-11 14 5,-9 17 33,-2 16 0,-4 8-39,-3 8-23,0 8-13,-3 12 20,-3 20 16,-9 15 4,-3 26 40,-22 74-1,0 23 10,15-13-2,23-122 1,2-3-17,3-8-17,0 44-12,4-15 3,4-6-8,7-8 10,-3-6-2,1-10-9,5-9-29,1-9-44,4-16-37,10-16-11,89-112-137</inkml:trace>
  <inkml:trace contextRef="#ctx0" brushRef="#br0" timeOffset="38804.2195">9508 10277 535,'-1'0'320,"1"4"-262,0 10-57,0 3-1,2 6 1,3 1 5,5-3 8,3-5 17,4-2 2,0-8 15,0-4 9,1-5-1,-1-9 8,-1-6-14,3-10-28,-5-8-7,2-8-9,-8-1-6,-5 0 1,-6 9 0,-8 10 18,-2 10 5,-1 8-6,-6 4-7,-3 8-10,-4 7 5,-1 9-6,8 2-21,7 4-118,10 4-133,25 20-405</inkml:trace>
  <inkml:trace contextRef="#ctx0" brushRef="#br0" timeOffset="40576.3209">3574 12520 244,'-4'-1'84,"0"1"-48,-2-3-9,4 2 20,2-2-46,1-2-1,2 4-105,0 1 74,2 0 1,1 1-36,7 17-87</inkml:trace>
  <inkml:trace contextRef="#ctx0" brushRef="#br0" timeOffset="41208.357">3509 12631 495,'0'0'129,"-3"0"-82,2-1-31,2 1-16,-1 0-35,3 1-36,3 6 14,-3-3-12,4 5-52,8 10-67</inkml:trace>
  <inkml:trace contextRef="#ctx0" brushRef="#br0" timeOffset="41467.3718">3613 12575 372,'0'0'201,"0"-1"-146,-1 1-38,1 0 11,-2 0 49,2 0-5,0 0-32,2 0-40,-2 0-23,0 1-91,8 11-244</inkml:trace>
  <inkml:trace contextRef="#ctx0" brushRef="#br0" timeOffset="41689.3845">3667 12551 646,'-4'-9'186,"0"2"-41,-2-3-70,5 5-70,1 5-5,1 0-98,3 0-71,0 6-2,5 2 7,18 23-131</inkml:trace>
  <inkml:trace contextRef="#ctx0" brushRef="#br0" timeOffset="42575.4352">3255 12444 670,'-7'-4'224,"4"2"-71,-5-4-50,7 2-103,2 4-1,4-2-20,10 1 21,13-5 31,11-3 28,10-1-32,3-1-3,-3 2-6,-7 2-8,-12 4 2,-10 0-6,-9 3-4,-5 0 7,-6 0-3,0 0 18,-1 0 40,-1 0 10,2 0-10,-1 0-13,-1 0-15,1-1-16,-1 0-8,0-1-5,1 0-7,1 0-21,0 2-46,0 0-67,1 0-68,1 2-164,3 3-5,19 29 157</inkml:trace>
  <inkml:trace contextRef="#ctx0" brushRef="#br0" timeOffset="42836.4501">3633 12373 602,'-13'-10'171,"0"-1"-23,-12-9-23,3 4-13,2 4-61,5 3-27,5 4-13,1 2-10,8-1-1,0 8-51,-1-1-57,-1 0 24,2 4 51,-1 3 15,-2 5 1,4-4-28,0 1-30,4 1 11,-2-1-14,-1 8-113,-4 31-103</inkml:trace>
  <inkml:trace contextRef="#ctx0" brushRef="#br0" timeOffset="43533.49">3373 12483 511,'-3'-9'220,"0"5"-44,-2-3-52,7 3-86,-2 4-37,1 0 7,-2-1 17,1 1 5,3 2-30,5 9-18,9 15 10,4 15 8,6 18 15,-3 21 0,3 12 13,7 64-5,-10 26 1,-7 12-12,-7-89 3,-6-65 1,2-10-10,1-5-4,6 22-2,-4-19 0,-1-13 6,-3-11 3,-2-9 21,7-18 18,10-26-12,22-82-26,14-87-10,-14-26 0,-21 100-5,-12 37 5,-5 61 0,-4 12 1,0 10 12,-2-18 25,0 21 1,1 18-39,-3 3 0,4 7-41,2 8 4,5 18 19,4 15 8,11 22 10,5 8 6,3 12-5,1 1 8,3 1-8,-1-4 5,-7-4-5,1-5-1,-4-8 8,-2-7-7,-3-9 1,0-14-2,-4-9-1,-4-19 1,-4-3 6,-2-10 17,1-11 32,3-15 10,7-27-35,16-77-15,0-56-6,-13-8 0,-8 64 6,2 15-15,-2 7 9,0-4-8,-6 71 0,-1 8 0,-1 10-1,2-22 1,-1 19-1,1 15-1,-4 9-23,2 5-68,1 10-115,3 11 47,6 17-77,40 118-81</inkml:trace>
  <inkml:trace contextRef="#ctx0" brushRef="#br0" timeOffset="43776.5039">4984 12938 352,'-2'-3'721,"2"3"-512,-3-5-172,10 3-35,11-4-2,17-7 25,19-9 14,56-23-13,23-3-10,-94 34 2,-2 3-17,30-12 8,-10 3-9,-12 4-11,-11 7-56,-8 5-83,-12 13-186,-56 52-240</inkml:trace>
  <inkml:trace contextRef="#ctx0" brushRef="#br0" timeOffset="43975.5153">5020 13383 971,'0'-3'213,"1"2"-145,5-3-68,11-2 0,8-5 22,15-9 26,15-5-1,17-11-20,64-26-15,30-1 0,-10 30-12,-58 24-43,3 19-110,0 12-87,5 3 5,-18-7-213</inkml:trace>
  <inkml:trace contextRef="#ctx0" brushRef="#br0" timeOffset="44607.5514">7162 11732 618,'-18'-22'138,"2"8"-36,-15-17-57,-1 8-18,-2 3-18,-2 7 37,2 0 19,1 4-16,9 3-16,1 6-3,6 0 3,3 6-23,4-2-10,4 1 0,3 5-11,-1 6 4,0 7 7,2 12-8,1 7 7,4 3-1,4 4-3,0 2 5,4 7 12,5 0 6,0 8 11,4 1-10,0 4 5,3 3-1,-1 3-5,5 3-6,-4 5 10,2-1 5,-4 4-3,1-2-3,-3 1-3,0-3-9,-6-1 8,-4-5-17,-3-11 23,-2-5-8,0-5 0,-4-10-3,-2-4 1,-3-7 4,1-5-8,-2 0 4,-5 1 2,1 4 3,-11 3-3,2 5 0,-7 0-4,0 1-10,-3 0 8,-2-8 0,-2-6 0,-1-2 11,-8-11-11,-7-5-9,-3-16-31,-1-12-21,3-15-44,8-5-14,10-7-70,-1-61-181</inkml:trace>
  <inkml:trace contextRef="#ctx0" brushRef="#br0" timeOffset="45019.575">7601 13390 779,'-4'-7'241,"2"3"-71,-3-6-115,5 10-55,0 0-27,-2 2-4,0 3-19,0 10-16,-8 22 66,-8 26 21,-22 74 29,-17 35-23,-2-8-14,44-123-7,3-11 3,1-9-9,-4 22 7,5-20-6,5-10 10,4-10-11,2-5-8,4-12-80,10-21-175,43-163-454</inkml:trace>
  <inkml:trace contextRef="#ctx0" brushRef="#br0" timeOffset="45262.5889">7629 13371 541,'0'0'193,"2"5"-193,5 9 14,-1 10-13,5 12 73,4 9 16,-2 4 19,5 6-29,1 4-13,-1-3-2,5 11-22,-4 4-14,0 3-14,-4-3-3,-4-10-5,-1-14 2,-6-10-9,-3-8-13,-2-13-71,-7-2-65,-9-5 8,-60-13-159</inkml:trace>
  <inkml:trace contextRef="#ctx0" brushRef="#br0" timeOffset="45440.5991">7527 13752 794,'0'-7'285,"1"7"-154,9-5-125,4 5-2,7-2 4,5-1 29,4-3-11,2-2-5,-3-2-8,0 2-1,-10-4-12,-2 1-5,-7 1-46,-4-5-73,3-63-151</inkml:trace>
  <inkml:trace contextRef="#ctx0" brushRef="#br0" timeOffset="45787.6189">7516 11577 831,'0'13'134,"0"7"-133,0 28-1,0 19 8,0 19 2,0 6 8,1-2-6,3-4 2,-2-7-13,3-11 11,2-11-12,-4-8-9,2-20-66,-2-15-96,-2-14-21,-1-98-146</inkml:trace>
  <inkml:trace contextRef="#ctx0" brushRef="#br0" timeOffset="46235.6446">7607 11542 749,'0'-3'231,"3"3"-135,10-3-96,8 9 0,13-4 8,10 2 1,2-1 3,-1 4-5,-5-4-6,-10 2 4,-9 2-5,-8 1-10,-8 2-17,-11 3 1,-15 15 26,-15 13 0,-15 18-4,-5-2 3,0-10 1,19-16 5,16-15 17,14-12 46,5-4-52,2 0-16,2 0-22,5 0-10,5 2 32,15 2 9,6 6 9,4 3-11,-2 6 1,-3 6-2,0 2-5,-8 2 10,-3 1 8,-5 0-2,-10-1-7,-9-2 7,-14 10 65,-17 8 7,-17 11-46,-9 6-31,-3-7 6,12-16-18,12-17-51,14-26-97,5-112-444</inkml:trace>
  <inkml:trace contextRef="#ctx0" brushRef="#br0" timeOffset="48645.7824">8884 12475 507,'-1'-4'107,"1"3"-70,-3-6-17,1-4-20,1 1 9,-4-6 24,1 0 5,-2 0-5,-5 5 28,-1-2-2,-2 6-22,-6 3-35,-5 4 8,-4 6-10,1 4-6,-2 9-1,0-2 7,4 6 18,-1-2-18,6-2-12,4 4 10,4 10 2,1 12 0,0 8 9,3 9 7,6 6-1,2 2 0,3 2-3,4-3-1,5-8-1,4-8-10,1-14-1,7-9 1,2-16 0,5-14 13,4-14 10,5-19 2,2-16-10,0-15-1,-7-7-2,-2-5-6,-3-7-5,-6-2 5,-5 6 0,-6 12-4,-9 16 11,-3 23 58,0 17-16,-3 11-44,2 3-11,-3 2-31,-2 13 31,0 16 6,-4 18 4,2 12-2,0 10-7,3 1 7,2 0-8,1 8 8,0 1-8,2 4 20,-2 2-19,2-3 17,3 0-17,3-15 1,2-11 16,3-13-18,4-10 0,-1-10-59,2-9-49,8-10-100,6-9 4,58-69-398</inkml:trace>
  <inkml:trace contextRef="#ctx0" brushRef="#br0" timeOffset="48977.8014">9377 13193 717,'0'7'135,"2"6"-135,-1 8 0,1 10 35,1 5 19,-2-1 3,4-2-18,1-12-20,-1-6-10,-2-10-3,2-5 8,3-9 5,4-12 53,7-10-27,0-18-18,0-9-9,-13 1-6,-3 4 18,-9 12 29,-6 11 1,-3 9-8,-5 13-46,-8 8-5,-5 8-1,1 11 0,8-4 0,6 4-10,16-5-127,11 4-11,8-5-25,12-3-34,83-73-138</inkml:trace>
  <inkml:trace contextRef="#ctx0" brushRef="#br0" timeOffset="49264.8178">9799 12397 567,'-5'-4'597,"2"0"-414,-2-5-147,15 4-27,21-7-9,23-15 55,75-39-2,33-17-20,-18 31-18,-109 41-4,-7 6-10,-7 0 6,21-4-7,-12 5-5,-10 2 4,-6 2-11,-7-2-35,-4 4-44,-3-4-19,-4 4 4,-46 8-346</inkml:trace>
  <inkml:trace contextRef="#ctx0" brushRef="#br0" timeOffset="49504.8315">10082 12397 686,'0'0'247,"-1"6"-188,-2 2-59,6 13 0,-3 7 3,1 16 64,2 11-2,1 6 5,-1 6-25,-1 4-7,-4 2-13,-2 0-1,-3 0-1,-2-2-22,1-5 13,2-14-14,4-12-39,2-12-90,2-13-125,16-38-107</inkml:trace>
  <inkml:trace contextRef="#ctx0" brushRef="#br0" timeOffset="49682.8417">10179 12767 716,'0'-2'226,"6"-2"-127,11-2-78,8 1 5,18-3 17,8-8-10,7 0-18,-1 0 3,-4 2-18,-9 4-19,-10 0-58,-10 8-59,-15 5-85,-51 49-67</inkml:trace>
  <inkml:trace contextRef="#ctx0" brushRef="#br0" timeOffset="49901.8543">10072 13216 198,'-2'3'754,"7"-2"-703,2 1-33,9 2-10,14-2 116,9-8 10,13-5-34,8-11-37,6-3-19,-5-3-25,-3 6-18,-10-1 0,-10 3 1,-12 7-2,-7-3-51,-11 0-29,-5-4-76,-8-6-135,-51-60-286</inkml:trace>
  <inkml:trace contextRef="#ctx0" brushRef="#br0" timeOffset="50545.8911">9726 12004 901,'-4'-7'258,"1"3"-93,-1-6-55,0 10-23,4 0-12,-2 0-29,2 0-34,6 0-12,4 0-15,14 4 15,17-1 9,17 0 0,51-9 9,26-16-1,9-5-5,-41 11-3,-8-3-8,-3 1 10,-9 4-10,-48 7 0,-6 2 5,-7 1-4,29-6 4,-9-1-6,-8 3 1,-8 1-1,-12 3 1,-10 1 11,-4 2 10,-4-4 14,-10-1-17,-5-7-19,-8-7-2,-8 2 2,-2-6 1,4-4 7,-1 2-8,4 3 1,-3 1-2,0 5 1,0-1 0,8 0 0,5 10 0,7 1 6,8 3 6,2 1-12,6 6-18,8 1-21,16 3 16,17 1 23,12 10 1,15 1 8,-8 3-8,-6 4-1,-15-3-12,-12 5 4,-6-5-5,-8 4-2,-9 1-5,-7 4 20,-13 5 5,-8 10 2,-9 6-7,-7 3-36,4 3-151,8-2-166,-20 51-335</inkml:trace>
  <inkml:trace contextRef="#ctx0" brushRef="#br0" timeOffset="50874.9099">10983 12831 721,'0'0'322,"-1"0"-218,1 1-71,-2-1 16,2 3 35,0-2-48,7 8-34,3 1 10,6 8-5,1 3-1,0-5 3,-3-1-9,2-2-18,-1-2-56,4 1-89,48-8-122</inkml:trace>
  <inkml:trace contextRef="#ctx0" brushRef="#br0" timeOffset="52030.976">11293 12791 1053,'-1'-1'234,"-1"2"-150,1-1-84,1 3-22,0 0-1,3 3 13,4 5 4,9 6-3,6-2-98,8 0-37,6-11-58,5-5 68,-4-13 25,-4 0 65,-10 2 41,-12 4 3,-7 5 90,-4 4 74,-3 1-25,-5 2-80,-8 7-8,-9 8-14,-11 8-23,-3 9-1,1-3-13,3-5-23,3-3-35,1-9-62,-6 1-32,-3-4-8,-4 3 17,1-7 14,4 2 129,9-3 84,5 0-4,7 5-26,-2 2-15,0 2 15,3 3 19,3-2-7,3-1 8,2-3-8,0 0 13,3-4-28,1 0-13,1-3-19,4-4-17,3-6-2,6 3-105,14-4 85,13-10 20,18-7 27,8-11-9,2-1-7,-11-1-5,-11 7 0,-14 6-5,-11 7 6,-10 7 2,-4 6 2,-3 1 19,-3 1-30,0 6-5,-8 0 5,-6 9 12,-13 12-3,-7 7 3,-7 10-12,-3-2 6,-1-2 0,6 1 7,5-13-5,10-7-2,10-7-5,9-7-2,5-8-22,6 0-39,2 4-4,4 0 44,5 5 1,6-4 21,1 0 17,2 1-7,-6-2-1,1 2 23,-5 4-10,4 0-7,3 3-7,-1 7 1,3-2 0,0-1-9,-2-1 12,4-4-4,0-8 2,2-2-9,-3-8 16,5-4-4,0-6 1,0-1-13,-7-3 15,-5 0-7,-5 6-9,-2-5-14,0 6-46,0 0-18,-3 0-16,-3 9 34,-1 4 36,-2 0 13,-2 4 11,2-1 8,0-2 1,3 8 15,3 0 24,0 2 1,6 5-14,-1 2-13,3 3-4,3-5-6,2 0 20,2-2-4,2-7-10,-3-7 0,-3-7 2,-5-4-11,-2-9-2,-5 1-7,-2-3 6,-2 8 5,-2 7 14,-1 7-25,2 3-27,0 2-15,2 4 23,-1 0 19,5 6 11,-3-4 4,1-4 2,-2-3-17,1 0-9,0-9-108,21-40-337</inkml:trace>
  <inkml:trace contextRef="#ctx0" brushRef="#br0" timeOffset="53123.0385">12221 12328 744,'-9'-12'216,"0"5"-21,-5-12-62,2 5-44,4 8-31,2 2-22,2 3-7,2 2-13,-1-1-16,2 4-15,-2 2 0,-4 11 15,-1 6 4,0 9-3,-2 0 5,4-8-5,5-9 1,0-12 5,1-3 4,0 0 1,0-2-3,1 1-9,-1 0-27,1-2-47,1-1-25,1 0 15,-2 0 24,2-2 29,-3 6 31,0 0 6,-3 0 7,2 3-13,1 0-12,-3-2-18,3 1 8,0 3 15,-2 9 7,0 1 15,-3 8 6,2 3-21,1-3-60,7 3-159,31 6-115</inkml:trace>
  <inkml:trace contextRef="#ctx0" brushRef="#br0" timeOffset="53573.0642">12883 12359 607,'-3'-23'144,"-2"6"9,-4-21-46,-2 9-38,-3 9-36,-4 2 3,-2 3 3,-5 3 4,-1 5-2,-5 4-28,-1 9-13,-3 8 0,4 5 12,-4 13-11,4 11 0,-2 8 7,5 17-8,1 19 2,5 6-2,4 4 1,6-4 0,7-9 1,7-12-1,4-9 0,6-17 0,5-14-1,0-12-7,7-20 7,13-23 24,14-30-24,55-88-51,18-79-80,-23-51-13,-63 100-43,-14 12-86</inkml:trace>
  <inkml:trace contextRef="#ctx0" brushRef="#br0" timeOffset="53806.0776">12897 11375 342,'0'8'75,"2"12"-54,-1 19 6,2 18 87,-3 17 15,-6 64-6,-8 28 19,-9 11-7,5-55-10,5 8-37,1-4-43,9-2-22,4-15-14,4-69 4,4-7-13,0-4-49,10 24-79,10-14-103,12-24-57,87-80 8</inkml:trace>
  <inkml:trace contextRef="#ctx0" brushRef="#br0" timeOffset="54162.0979">13528 11948 1025,'-1'1'270,"0"-1"-172,-1 2-98,0-1-18,1 7-14,1 5 16,0 8 16,1 15 0,-2 14 14,-2 15 1,-6 10-6,-9 17 7,-19 67-2,-15 22 5,37-129-1,0-10-10,-9 44-2,7-18-5,13-20 1,4-21-2,8-9-14,4-14 14,7-6 41,12-12 14,8-6-34,3-6-4,-4-5-10,-3 1-7,-2-2-47,2-4-34,-2-1-56,-3-4-70,16-68-123</inkml:trace>
  <inkml:trace contextRef="#ctx0" brushRef="#br0" timeOffset="55142.154">13306 11797 183,'-1'0'322,"1"3"-182,-2-3-76,2 0 11,0 0 44,0-3-25,2 3-40,-2 0-22,0 0-11,1 0 4,-1 0-2,0 0-14,0 0-8,0 0 10,0 0 2,-1 0 4,1 0 13,0 0-6,0 0-12,-12 9-12,0-4-16,4 0 10,4-1 6,1-4 0,3 0 0,0 0-1,0 0 1,0 0 0,0 0 0,0 2 8,0-2-8,3 0 0,-3 0-5,0 0-15,1 0-23,4 3-19,5 0 62,10 3 51,10-4 12,7-2 0,12-8-16,9-5-11,11-9-2,4-4 10,0 4-25,-9 5-11,-16 3 1,-12 6-3,-11 6-5,-6 2-1,-8 0-10,-5 2 10,0-2 0,-2 3 2,-1-3 7,0-3-8,2 1 10,-2 1 2,0 1 1,-2-3 1,-1 3-5,0 0 2,-3 0 0,2 3 20,-2-3 1,1 1-11,1-1-13,-2-1-8,-2-5-1,-5 0-9,-2-5 1,-7-3 8,-2-3-12,0 3 12,-3-5 5,3-2 1,-1-1-5,-1-3 8,4 1-7,-2 3-1,9 5 4,5 5-5,5 8-1,2 5-24,3 4-28,7 12 13,7 11 25,10 7 14,6 3-1,6-3 2,2-5 3,0-5-3,-3-3 0,-7-7 2,-6 0-2,-9-4 0,-10-4-9,-3-2-8,-3 0 5,-3 0-6,1 2 18,-7 14 2,-5 7 22,-10 6-3,-9 8 0,-6 8-21,-12 2-120,-14 7-148,-165 82-299</inkml:trace>
  <inkml:trace contextRef="#ctx0" brushRef="#br0" timeOffset="55967.2012">12079 12458 537,'-5'1'74,"0"3"-56,-2 0-8,4 4-10,0 4-6,3-5 5,4 6 1,4 0 7,-2-1-5,1-6 8,-2-6 7,1 0-2,-5-3 37,1-2 34,-1-6 35,1-5-83,1-12-25,-3 4-7,-5 1-6,1 6 51,-3 9-25,2 5 16,4 6-42,-1 1-2,-1 14-25,0 15 27,-2 15 1,1 16 11,8-4-3,2-3 0,7-18-8,5-13 4,-1-7-5,0-11-14,-4-8 14,0-10 32,-4-7 2,2-13-13,-1-9-12,-7-13-9,-4-2-15,-7 2 15,-2 10 12,2 14 20,2 15 25,0 9-37,3 4-20,-1 4-16,-3 6-1,1 8 17,-4 9 2,3 4 4,0 1-6,10-2-36,4-1-120,3-3-102,35 6-278</inkml:trace>
  <inkml:trace contextRef="#ctx0" brushRef="#br0" timeOffset="59105.3807">10004 13725 189,'-4'0'100,"1"0"25,-7 0-26,5 1-6,2 2-35,2-3-26,-1 0-25,4 0-7,-2 0-15,1 0 3,1 6 9,2 4 1,2 15 2,-2 91-121</inkml:trace>
  <inkml:trace contextRef="#ctx0" brushRef="#br0" timeOffset="60295.4487">11759 7681 572,'0'-4'167,"-2"4"-50,2-7-87,0 7-30,0 7-6,3 5-15,0 10 10,4 22 1,-4 23 10,3 64 8,-12 31 7,-10 19 12,9-55-12,-2-13-5,1 2 1,1-2-2,-12 30-8,-9 21 10,-1 20 43,2 16-27,6-38-19,4-33-7,4-14 0,9-67 0,1-14 5,-1-1-6,-3 30 0,2-20 0,0-9 1,2-11 0,-1-13 11,-1-3 18,1-1 29,-4-3 11,-5-2-37,-8-5-13,-9-9-13,-5-11-7,-7-19-9,0-16 8,0-21 2,-18-62-2,46 91-9,-13-44 9,13 11 1,7 30 12,6 28-12,9 20-44,6 21-84,14 8 95,5 12 26,4 10 7,0 10 0,-1 10 1,0 0 0,-4 3 0,-3-5 1,-2-4-2,-2-14 1,-2-10-1,-2-8-7,1-9-5,3-8 12,4-10 6,6-13 6,9-19 3,13-25-5,7-18-1,4-11-9,-2-4-60,-9 8-158,27-60-449</inkml:trace>
  <inkml:trace contextRef="#ctx0" brushRef="#br0" timeOffset="61116.4957">14834 12120 850,'-2'0'242,"2"2"-122,-2-2-93,6 0-27,0 0-29,8 2 29,14-4 33,14-4 48,15-1-22,9-5-22,4-2-20,4 1 5,-1-3-8,-3 4-5,-5 0-8,-3 4 5,-2 2-6,-8 2-32,-5 2-44,-7 2-64,-11 2-130,-13 10-183</inkml:trace>
  <inkml:trace contextRef="#ctx0" brushRef="#br0" timeOffset="61347.5089">14662 13081 702,'6'-14'469,"18"-1"-411,28-18-23,77-25-20,48-9 13,-27 11 16,-109 46-19,-6 2-4,-4 4-7,30-2-13,-10 2 5,-9 4-6,-8 4-32,-7-1-41,-7 0-37,-14 1-115,-51 7-88</inkml:trace>
  <inkml:trace contextRef="#ctx0" brushRef="#br0" timeOffset="65417.7417">16363 11848 500,'-3'-6'182,"3"2"-46,0-4-56,5 0-70,10-3 11,5-7-3,11-4 21,-2 6 18,10 1 6,1 7-6,4-2-21,5 7-4,9-2-11,5 2-3,5-4-8,4-1 2,-3-3-6,1-5 3,0-5-1,-4 5-7,-4-6 7,-7 7-7,-9 3-1,-8 5-26,-13 4-53,-8 3-82,-10 0-35,-14 3 10,-77-3-282</inkml:trace>
  <inkml:trace contextRef="#ctx0" brushRef="#br0" timeOffset="66017.776">16405 11949 607,'-7'-4'165,"4"1"-9,-5-4-40,7 10-94,-1 1-22,4-4-22,-1 3-31,8 3 11,10 3 42,13 8 81,16 3 6,14 2-54,5 1-4,6-4-14,2 0-15,-8-2 21,-5-2-11,-12 5 1,-8-6-5,-13 4-6,-19-6-2,-4-1-26,-12 2 28,-8 8 27,-20 17-2,-17 17-17,-22 16-1,-57 55 2,-17 1-7,3-20 4,59-43-5,49-41 6,8-7-6,9-5 13,-17 7 4,18-8 4,8-3-10,7-6-10,3 1-2,0 0-1,3-2-20,3 4-12,4 2 4,5 7 11,18 3-1,8-3 19,17-2 55,56-11 26,44-30-4,21-15-25,-56 23-5,-12-5-10,-13 17 2,-12 6-12,-48 1-18,-1 6-3,-6 1 0,30-1-6,-13 1 0,-16 3 0,-12-4-6,-8-2-17,-9 1-28,-3-2-27,-3 2 14,0-1-23,0 2-66,-33 4-158</inkml:trace>
  <inkml:trace contextRef="#ctx0" brushRef="#br0" timeOffset="66647.8121">16253 13535 457,'13'-11'337,"3"5"-226,12-9-78,8 2-16,2 3 26,-5 3 13,-3 5-31,-6 4-25,-9 5-38,-7 0 5,-8 10 5,-10 9 28,-18 17 18,-14 16-18,-12 12-111,-5 0-27,4-5 61,11-17 8,20-22 39,17-17 0,10-10-49,8-4 64,6-3 15,10-8 57,6-4-8,6-6 13,-3 3 20,-3 4-17,-7 6-32,-7 11-33,-3 8-41,-8 12 17,-4 11 24,-6 15 6,-6 15 33,-5 7-7,1 3-8,4-16-5,4-12-13,6-19-6,3-13-16,1-4-8,5-6 24,8-6 39,11-11 9,10-16-48,11-18-47,98-143-224</inkml:trace>
  <inkml:trace contextRef="#ctx0" brushRef="#br0" timeOffset="66817.8218">16980 13554 537,'1'-2'176,"2"2"-115,7-4-41,2 0-20,8 2 1,2-8 5,8 2-5,1-3-1,0 1-84,22-6-197</inkml:trace>
  <inkml:trace contextRef="#ctx0" brushRef="#br0" timeOffset="67003.8324">16765 13956 754,'0'0'210,"3"0"-210,6-1-29,4-2 29,14-4 6,6-7 72,12-1-34,7-8-20,7 5-2,5-8-22,-1-1 0,1-2-120,99-61-126</inkml:trace>
  <inkml:trace contextRef="#ctx0" brushRef="#br0" timeOffset="67205.844">17613 13391 1073,'0'2'123,"0"10"-123,0 11-41,-2 18 28,-2 18 13,-3 10 13,-3 8-4,1 7 3,1 13-12,-2 64-225,14-108 35,12 161-98</inkml:trace>
  <inkml:trace contextRef="#ctx0" brushRef="#br0" timeOffset="68128.8968">16453 11032 667,'0'3'157,"3"7"-157,1 16-22,5 11 5,-1 9 17,-1 0-1,2 2 1,-3-9 17,1-6-12,2-14-5,0-9-19,0-10 2,6-13 17,15-13 78,14-19-27,13-17-18,12-21-16,50-67-16,6-21 8,-95 129-8,-3 13 4,27-26-5,-12 24 0,-12 21-17,-1 20-8,-3 12 4,0 15 0,-1 12 10,-8 11 11,-4 7 5,-4 4-5,-9-8 21,-5-8 9,-7-17 17,-4-14 44,-8-10 38,-2-5-49,-10-9-28,-2-11-16,1-9-22,-1-13-2,2-16-11,3-12-2,-2-7 0,-1-6-40,-1 0-1,-4 7 29,1 15 7,1 15-10,2 17 15,4 12-4,-2 10-1,1 15-1,-1 15 7,-4 13-5,3 8 5,8 8 1,8 2-1,10 3-1,10 1-69,10 5-79,11-1-32,72 103-77</inkml:trace>
  <inkml:trace contextRef="#ctx0" brushRef="#br0" timeOffset="69155.9555">19177 10991 516,'-10'-21'225,"2"8"-85,-9-18-62,-6 5-6,-3 7-23,-6 5-13,-6 6-28,-2 3 14,7 5 2,7 0 18,10 1 12,10 3-54,-1 4-10,0 6 5,-5 14 5,-2 11 6,-2 10-5,0 9-1,2 1-1,2 0 0,0 10 0,7 1-16,7 11 10,6 2 6,6 6-9,5 1 10,5 0 8,2 3-8,2-5 12,-2 2 0,-3 6 3,12 58 30,-8 12-3,-13-1-18,-13-120-12,-1-7 3,-1 2 6,-4 43 3,-8 1-10,-10 2 4,-10 6-5,-10-2 2,-12-3-9,-11-7 5,-6-15-11,-5-10 0,7-21-2,8-20-29,8-17-16,11-15-52,13-20-105,23-133-365</inkml:trace>
  <inkml:trace contextRef="#ctx0" brushRef="#br0" timeOffset="69442.9719">19603 12407 1015,'-2'3'163,"1"7"-163,-7 14 0,-4 25 0,-9 19 9,-9 13 5,-6 5 20,-3 0 7,1-3-10,2 0-10,4 2-12,-2-1 3,1-3-3,4-6-9,5-16-1,6-10-94,9-17-73,9-18-73,9-8 34,7-21 21,50-93-39</inkml:trace>
  <inkml:trace contextRef="#ctx0" brushRef="#br0" timeOffset="69644.9835">19544 12832 576,'0'-1'178,"0"2"-86,3 5-92,1 15-62,7 15 62,1 17 43,-3 18 29,0 7-1,0 10-8,0-4-32,-1-1-4,-1-7-19,-1-9 2,-2-12-10,-4-15-10,0-16-37,-5-10-71,-5-7 46,-5-12-101,-52-64-399</inkml:trace>
  <inkml:trace contextRef="#ctx0" brushRef="#br0" timeOffset="69796.9922">19441 13342 523,'-6'-6'146,"2"1"17,-7-2 2,11 3-52,3 3-113,2 1-58,7 1 58,2 3 7,8 0 8,3-2-4,3-6 19,3-12-30,-1-13-26,2-18-167,33-132-128</inkml:trace>
  <inkml:trace contextRef="#ctx0" brushRef="#br0" timeOffset="70111.0101">19580 10460 908,'0'0'138,"1"7"-138,4 11-153,1 13 80,-2 18 53,-4 24 20,-7 69 30,-14 65 9,-14-7-4,10-91 7,14-63-21,4-12-21,4-7-14,-7 16-64,10-25-19,10-28 46,2-22-24,53-135-116</inkml:trace>
  <inkml:trace contextRef="#ctx0" brushRef="#br0" timeOffset="70485.0315">19717 10585 504,'1'-4'153,"-1"0"-18,4 0-96,10 1-29,7 3-4,12 3 2,10 1 1,-1 4-3,-2 3-6,-8 2-2,-14 0-43,-8 3 0,-10-2 35,-10 7 10,-17 12 25,-18 16 19,-13 11-25,-2-5-2,14-13-11,17-18 18,19-16 16,10-8-40,9 2-133,3 3 100,9 10 33,10 10 12,9 5 4,7 6-7,-1 3-3,-4-3 1,-10-1-7,-8-5-14,-13-5 14,-11-5 11,-10-6 62,-20 5 106,-21 6-82,-65 25-61,-24 3-21,112-46-15,12-1-64,-3 2-136</inkml:trace>
  <inkml:trace contextRef="#ctx0" brushRef="#br0" timeOffset="71462.0874">20840 11410 586,'-16'-17'131,"6"3"-35,-16-15-50,4 9-34,1 9-12,2 4-6,-1 7 6,2 4 1,2 4 11,-1 10-12,-2 13-8,-2 15-2,0 15 10,0 18 7,3 4-6,4 7 5,1-7-5,6-11 0,4-14 0,5-20-1,3-12-22,3-16-13,1-9-1,5-7 36,13-11 101,12-16-47,11-15-21,5-9-12,-1-13-21,-3-5-33,-10 0 14,-8 5 14,-9 17 5,-15 24 30,-8 15 9,-5 12-30,2 7 23,-4 6-32,-2 11 2,-7 17 4,-3 23-6,-3 17 13,1 7 7,1 9-1,3-4 7,-1 2-4,4-2-5,3-1-6,3-3-11,0 2 0,1-3 14,6-8-14,3-19-17,8-14-76,5-20-105,17-23 81,9-21-13,111-123-203</inkml:trace>
  <inkml:trace contextRef="#ctx0" brushRef="#br0" timeOffset="71742.1034">21194 12291 253,'0'21'99,"0"9"8,-3 32-1,3 15-20,3-2-16,-1-5-19,5-16 2,5-15-23,-3-20-8,-1-8-20,-1-10 31,0-9 141,5-15-3,6-21-111,1-22-30,-5-15-15,-11 2 3,-6 15-18,-9 17-3,-7 21 3,1 20 0,-5 12 11,-1 17-4,-5 9-7,-1 11-27,6 5-42,11-6-85,15-4-50,94 24-90</inkml:trace>
  <inkml:trace contextRef="#ctx0" brushRef="#br0" timeOffset="72229.1313">21906 11256 915,'-2'-1'242,"2"1"-137,-3 0-105,8 0-6,4 1-68,16 3 56,14 1 18,18-3 120,13-4-52,10-3-37,-2-3-5,-8 4-11,-9-2-14,-10-2-1,-11 0-25,-10 2-62,-10 2-80,-12 0-86,-47-15-73</inkml:trace>
  <inkml:trace contextRef="#ctx0" brushRef="#br0" timeOffset="72468.145">22010 11228 761,'-2'0'213,"2"6"-154,-1 12-59,4 20-10,2 24 10,-1 22 21,4 67 12,2 13 17,-11-112-25,-4-4-8,-2 49-2,-7-13-8,-4-10 5,3-9 0,2-15-12,5-7 0,5-17-88,6-13-164,5-13-102,16-103 19</inkml:trace>
  <inkml:trace contextRef="#ctx0" brushRef="#br0" timeOffset="72629.1542">22122 11804 843,'3'-1'209,"4"-2"-152,12-3-42,6-1-8,9 3-5,8-4-2,1 8-5,-2 2-3,-2 4-71,-4 1-53,-14 3-48,-28 35-323</inkml:trace>
  <inkml:trace contextRef="#ctx0" brushRef="#br0" timeOffset="72822.1652">21900 12238 621,'-3'2'308,"6"-4"-157,-3 2-151,6 0-55,3 2 17,10 4 38,8 0 98,12 7-26,10-5-8,5-4-17,-2-1-25,-3-3-22,-5-7-4,-4 0-56,-3-1-173,62-50-133</inkml:trace>
  <inkml:trace contextRef="#ctx0" brushRef="#br0" timeOffset="73047.1781">22904 11725 1120,'0'-3'189,"0"6"-189,0-2-56,0 8 10,-5 0-40,-3 10 38,-9 7 48,-13 10 65,-8 9-25,-6 4-29,5-4-11,11-5-71,7-9-97,11-7-124,11 4-73</inkml:trace>
  <inkml:trace contextRef="#ctx0" brushRef="#br0" timeOffset="73286.1918">22814 12014 283,'5'0'167,"-2"2"-94,6 2-26,-2 6-10,-3 5-37,-4 5 0,-10 5 77,-3 10 67,-8 9-29,0 5-5,-3 6-17,5-2-17,5-4-32,8-4-19,4-10-25,5-5-3,7-4-2,3-3 4,5-1 0,8-4-23,4-15 3,7-16-48,5-16-130,3-19-62,59-142-122</inkml:trace>
  <inkml:trace contextRef="#ctx0" brushRef="#br0" timeOffset="73992.2321">21676 11055 836,'-11'-13'153,"6"3"-51,-6-8-12,8 8-55,3 6-5,3-1-5,2 1-17,2-4-9,19-5 2,20-6 28,71-28 10,54-13 8,18 3-22,-65 24 2,-8 7-27,-2 16 0,-20 2 9,-61 10 1,-4 2-10,0 2-1,23 0 0,-4 8 1,-6-4 0,-4-5 2,-9-1-2,-10-4-1,-4 0 1,-12-4 21,-5-8-4,-8-13-17,-6-8-32,-13-6-1,-12 0 6,-10 3 9,-6 5 18,3 0 7,6 3 2,14 4 3,9 5-2,12 9 16,8 6-26,7 3-8,1 1-34,7 1-21,2 9 63,16 8-4,11 8 10,6 6 27,4 7-9,2 6-18,-8 4-6,-5 2 7,-6 5-4,-12-4-3,-5-1-4,-9-2 4,-6 2 1,-8-2 14,-7 4-5,-3-2-10,-3 1-112,5-1-125,5-2-72,20 52-306</inkml:trace>
  <inkml:trace contextRef="#ctx0" brushRef="#br0" timeOffset="74225.2455">23908 11600 1227,'0'3'279,"-3"-2"-215,-1 4-64,-4 7-30,-5 11 30,-6 13 23,0 12-11,0 5-5,1-4-1,6-9-5,2-7-1,7-14 0,3-9-48,1-8-55,1-6-20,14-61-50</inkml:trace>
  <inkml:trace contextRef="#ctx0" brushRef="#br0" timeOffset="74742.275">24470 11532 280,'-1'-17'288,"-5"-1"-69,0-15-34,-3-3-37,-6 4-5,-2 3-50,0 7-50,0 3-43,0 8 0,4 6-5,-1 7 5,4 10 15,-3 13-15,-6 13 1,0 20 4,-4 13-4,0 9-1,-1 4 0,4-1 9,4-10-9,6-12-8,2-10-6,11-22-41,4-9-13,3-12 49,10-16 19,12-12 16,20-27-16,56-63-36,24-51-63,-11-23-54,-63 51-73</inkml:trace>
  <inkml:trace contextRef="#ctx0" brushRef="#br0" timeOffset="74998.2897">24725 10384 887,'0'9'188,"0"13"-188,-3 27 0,-8 80 0,-12 75 0,-5 70 0,9-117 28,-4 2 29,6-10-10,1-14-11,10-19-23,6-69-5,0-4 1,2-8-9,1 36-20,4-12-115,9-21-45,8-12-24,77-67-123</inkml:trace>
  <inkml:trace contextRef="#ctx0" brushRef="#br0" timeOffset="75328.3086">25304 11167 936,'0'0'260,"0"0"-160,-1 0-100,-3 3-45,2 0-1,-2 11 46,-4 11 3,-3 18 34,-4 22 1,-2 14 7,-2 12-18,2 6-8,2-3-7,0-2 0,5-6-4,2-15-8,4-8-1,5-14-11,6-15-9,3-9 21,7-14 2,4-9 19,12-11 9,11-16 4,8-9-14,3-6-11,-4-1-9,-7 4-29,-11 3-95,-3-1-41,-9-4-122,-14-81-460</inkml:trace>
  <inkml:trace contextRef="#ctx0" brushRef="#br0" timeOffset="75913.342">25106 10687 926,'-8'0'151,"2"-4"-116,-1 4-16,4 0-8,6 0-11,1 0-14,1-3-10,9 3 24,10 0 20,17 0 68,17-1-40,7-3 6,6 2-19,1 0-8,5 1 9,43-9-11,8-12-2,-91 6-5,-4 3-2,31-13-1,-20-1 9,-15 5 14,-15 3 70,-14-3-29,-12-5-79,-8-5-12,-14-6-24,-15 1-16,-6 0-5,1 2 55,9-3-4,9 9 3,15 4-10,5 10-1,6 6-13,8 7 14,4 2-2,1 0-17,1-2-20,10 4 7,9 2 44,13 3 1,11 7 11,9-4-10,-1 7 10,-6 6-2,-8 2-3,-9 5 18,-9-1 0,-3 4 10,-3-1-2,-8 1-19,-2 4-2,1-1-11,-11-1-7,-6 4-1,-9 0-59,-19 5-56,-20 9-207,-173 56-449</inkml:trace>
  <inkml:trace contextRef="#ctx0" brushRef="#br0" timeOffset="78511.4906">21876 13238 563,'0'-3'213,"-1"3"-78,1-1-118,0 5-17,5 0-18,6 9 18,12 1 3,8 10 31,9 7 14,2 3-18,-2-2-12,-7 0-9,-3-5 0,-3-5 0,-5-6-9,-3-2 0,-4-8 9,0 0-3,2-9-5,8-6 17,9-16-18,7-6-4,9-9-7,-2 4 5,-5 9 6,-4 16-14,-6 22-2,-5 14-47,-1 11 54,-3 10 9,4 4 28,2 1 20,4-4-18,17-8 15,13-14 15,57-13-10,22-39-14,0-19-17,-105 27-5,-8 7-7,-4-3-6,26-9-1,-19 8-19,-9 5-64,-11 7-104,-5 4-56,-3 2-401</inkml:trace>
  <inkml:trace contextRef="#ctx0" brushRef="#br0" timeOffset="85825.909">19129 14026 488,'-3'-29'114,"2"7"-37,-1-23-14,2 19 12,-3 11 19,2 7-2,-1 7-20,2 1-39,0 1-33,0 1-18,6 4 0,4 2 18,8 4 9,12 1-8,9 3 9,15-8-4,13-8 2,61-24 7,35-38-8,48-23-6,-36 32 0,-7 6-1,-24 12 1,-2 11 0,-11 18 1,-16 6 10,-15 4-11,-16 10 0,-1-7 0,2 0-1,12-5 0,24-16 0,16-13 0,-7-11 0,19-20 6,8 3-5,3-10 10,-21 2-5,-10 14-6,-4 8-6,-5 13 6,-4 9 1,-81 15-1,5 2 0,-1 1 1,41-2-1,47 3 1,17-3-1,24-11 0,-60-6 12,3-1-10,3-11-2,9-3-6,4-8 6,-14-4 6,-17-1-6,-4 7 2,-1 3-1,-8 6 9,-42 16-9,-3 2 0,2 2 0,39-11 0,2 5-1,45-1 0,13 5 0,20 10-7,-49 0 7,-27-1 5,-47 6-4,-6-1-1,-3 2 1,27 0 0,-10-1-1,-7 2 0,-1-3-6,-3 0 6,2 0 6,-3 4-5,3-4-1,-1 0 0,0 0 0,-8 0 1,-1 0-1,-9 0 0,-7 0 0,-5 0 1,-4 0 11,-2 0 15,0 0 49,-2 0-10,-1-4-30,1 0-36,-5-4-67,0-2-103,-21-20-146</inkml:trace>
  <inkml:trace contextRef="#ctx0" brushRef="#br0" timeOffset="86526.9491">19001 15234 343,'-125'7'0</inkml:trace>
  <inkml:trace contextRef="#ctx0" brushRef="#br0" timeOffset="87382.9981">16700 14807 465,'0'0'209,"-1"0"-74,-1 2-30,1-2-20,1 0-8,0-2-17,1 2-33,1 0-27,1 0-3,7 2-84,5 2 37,8 3 16,5 4-23,1 0-30,1-5-6,0 1-2,45 7-71</inkml:trace>
  <inkml:trace contextRef="#ctx0" brushRef="#br0" timeOffset="92143.2703">20800 14748 903,'-6'-2'190,"0"4"-101,-11 6-72,6 7-17,2 5-6,-2 13 5,1 11 1,1 8 0,-4 19 2,-2 8 7,-3 11 0,-2 5-3,4-5-6,4-11 2,5-19-2,14-15-24,8-19-20,15-4 20,15-6 24,10-12 11,13-8 37,7-5-48,0 1 25,5 8-14,-2 8 7,-8 8-18,-7 13 7,-14 4-7,-10 5-1,-13 0-6,-12-5-4,-8-3 10,-4-5 1,-10 1 13,-14 11 28,-19 9-19,-23 19-22,-63 61-30,-25 24-97,-8-3-101,52-67-81</inkml:trace>
  <inkml:trace contextRef="#ctx0" brushRef="#br0" timeOffset="92332.2811">20288 16239 703,'8'-23'167,"3"6"-47,16-24-80,7 9-23,9-1 8,6 2 5,5-3 11,5-4-7,4 0-14,3-7-13,-2-2-7,0-3-34,-3-5-112,66-119-155</inkml:trace>
  <inkml:trace contextRef="#ctx0" brushRef="#br0" timeOffset="92519.2918">20945 15093 875,'34'-23'114,"4"5"-68,79-50-25,10 13-7,-86 39 8,-13 3-4,37-7-10,-14 8-8,-6 6-72,-5 12-116,39 33-137</inkml:trace>
  <inkml:trace contextRef="#ctx0" brushRef="#br0" timeOffset="93246.3334">22777 14516 1169,'-6'3'183,"3"7"-144,-7 17-27,-10 22 4,-8 17-5,-15 11-1,1-1-1,0-3-9,11-11-24,11-11-54,10-9-58,7-14-43,0-11 25,6-13 43,3-12 94,3-17-64,9-21 44,19-26 20,48-77 17,35-30 11,-79 134 52,-4 13-2,31-30-7,-15 31-9,-15 19-45,-12 20 1,-9 12-1,-2 9 32,-9 10-17,-6 8 18,-15 4-26,-15 12 23,-19 9 0,-18 7-15,-54 47-15,79-93-46,-33 30-31,10-19 11,22-24 48,20-16 18,18-13-82,16-5-34,6-4 28,7 6 40,-1 2 48,3 6 17,0 10 14,2 10 25,4 10 1,-1 3 6,-1 8 0,-3 2-15,-3 2-17,-7 7-30,-7 3 11,-12 9-10,-8 15-2,-18 10-89,-4 1-103,0-12-37,5-25 61,19-28 147,19-32 21,20-24 25,11-12 13,8-9 74,3 4 11,-7 10-1,-3 11-11,-7 11-44,-8 10-26,-7 3 23,-1 3-26,-10 2-14,-3 0-14,-4 2-10,-6 2-7,-4 0-65,-11 6-35,-89 39-155</inkml:trace>
  <inkml:trace contextRef="#ctx0" brushRef="#br0" timeOffset="93516.3489">22444 15599 231,'-2'-2'621,"-2"4"-457,-4 6-131,3 25-32,-4 22 1,-7 18 8,-7 15-1,-5 4-8,2-5 7,9-9-8,11-15 0,10-19-9,12-14-59,8-11 62,12-18 6,9-9 98,16-19-52,9-15-10,8-15-15,-2-10-21,3-9-1,0-1-61,50-52-173,56-120-306</inkml:trace>
  <inkml:trace contextRef="#ctx0" brushRef="#br0" timeOffset="93937.3729">24012 14154 1085,'-4'-5'243,"-6"10"-207,-4 12-36,-8 32-45,-20 26 31,-19 15 14,-57 59 13,79-98-13,-37 47-18,6-5-13,13-15-28,15-22 14,18-22 18,18-19-36,14-19-157,16-9 196,13-12 24,19-11 8,51-35-8,31-15-12,-96 67 12,-9 4 0,33-11 0,-18 17 8,-13 10-1,-11 17-5,-10-1 20,-8 12 23,-6 1-18,-6 5 41,-14 9 22,-10 8-14,-23 11-32,-58 48-16,-48 15-5,-5 2-23,55-51-54,26-21-78,55-46-30,10-10 36,-16-43-78</inkml:trace>
  <inkml:trace contextRef="#ctx0" brushRef="#br0" timeOffset="94124.3836">23695 14935 451,'30'-3'156,"2"6"-67,38 2-23,2 14 27,11 3 0,42 16-27,4-5 0,-88-23-5,-3-1-23,38 11-28,-7-4 2,-6 1-5,-10-5-7,-11 0-72,-12-1-60,-17 0-48,-54 20-347</inkml:trace>
  <inkml:trace contextRef="#ctx0" brushRef="#br0" timeOffset="94515.406">23868 15658 1076,'-2'11'168,"1"7"-133,-4 14-35,2 7 15,-3-6-14,2-10 11,2-14-5,5-9-7,4-4-25,6-12-91,12-12 41,10-18 2,12-24 17,7-12 2,1 10 54,-6 15 0,-13 25 1,-8 21-1,-14 15 0,0 13 0,-4 9 22,-3 9 23,-1 14-9,-6 2 6,-4 6 26,-5-4-19,-6-10-5,-5-8-2,-4-7-5,-8-2-5,-9-3-11,-9-6-9,-8-1-6,-5-8 1,2-12-7,6-6-16,12-13-74,11-10-135,11-128-300</inkml:trace>
  <inkml:trace contextRef="#ctx0" brushRef="#br0" timeOffset="94771.4206">25381 14252 1171,'-4'-2'148,"3"4"-148,-2 0-162,-3 13 89,-9 7 73,-10 12 22,-17 12 28,-22 18-23,-52 46-11,77-72-7,-33 34-9,18-14-25,21-15-69,23-14-116,20-9 3,14-12 9,114-28-42</inkml:trace>
  <inkml:trace contextRef="#ctx0" brushRef="#br0" timeOffset="95130.4412">25513 14769 327,'-5'2'199,"-1"2"43,-8 6-47,-12 8-48,-18 10-66,-14 10-42,-12 6-17,-56 33-22,-10-1-1,96-49-73,5-6-73,-25 13 27,20-8 39,19-14-12,16-9-88,10-6-100,3 2 109,7-3 172,7 0 70,5 1 55,10 3 17,6 10-19,0-1-31,-2 13-23,-4 4-23,-5 7 37,-2 4-22,-3 10-5,-8 15 28,-2 17-17,-7 19-13,-8 67-19,-8-112-20,-5 51-3,1-16-12,0-19-17,4-16-127,9-24-94,32-37-98</inkml:trace>
  <inkml:trace contextRef="#ctx0" brushRef="#br0" timeOffset="95444.4591">25923 14605 765,'20'-5'87,"7"2"-87,26-3-8,4 1 7,0 0 1,-6-5 8,-7 3 2,-8 2-9,-12 1 22,-14 1-13,-5 7-10,-8 0-54,-5 1 54,-6 11 3,-10 10 81,-19 19-22,-20 23-26,-56 58-15,83-81-2,-38 40-8,16-9-7,9-8-4,15-7 0,4-6-61,6-6-115,-7 24-163</inkml:trace>
  <inkml:trace contextRef="#ctx0" brushRef="#br0" timeOffset="95624.4694">26152 14948 747,'21'-10'174,"-2"7"-115,29-7-49,5 14 1,7 5 14,4 3-2,-6 0 2,-7 0-16,-12-2-3,-9 1-6,-11-2-99,-15 1-202,-61 28-80</inkml:trace>
  <inkml:trace contextRef="#ctx0" brushRef="#br0" timeOffset="96115.4975">26113 15287 784,'1'0'258,"6"-1"-258,0 0-56,11-1 56,12 0 26,10-2 7,16-8 1,12-1-26,-2-1-4,-5 2-4,-17 2-81,-17 7-60,-15 5 14,-12 3-44,-10 5 34,-5 6 126,-3 3 11,-4 3 8,2 4 16,5-5 24,2 3 46,5 4-23,2 9 28,-4 9-14,0 6-32,4 7-2,-5 3-6,-6-4-3,-6-3 9,-6-9 10,-5-1-25,3-8-21,0-7-4,9-11 2,9-9 19,9-7 50,6-3-22,4-4-60,-1-2-4,12 0 4,9-8 32,12-8-4,20-3 19,11-3-16,11 3-11,2 3-4,-6 4-5,-2 8-4,-6-3-6,-3 2 0,-5-4 0,-6-10 7,2-7-8,-2-13-90,-2-11-142,62-126-449</inkml:trace>
  <inkml:trace contextRef="#ctx0" brushRef="#br0" timeOffset="96340.5104">27357 14626 1111,'17'-11'164,"9"-7"-131,24-14-20,20 1-2,5-3-10,0 4 0,-10 8 11,-10 6-11,-13 8-1,-11 8-13,-14 5-69,-11 2-152,-15 16 16,-24 11 196,-33 32-40,-262 184-310</inkml:trace>
  <inkml:trace contextRef="#ctx0" brushRef="#br0" timeOffset="96496.5193">27153 15100 378,'6'1'84,"4"2"51,14 0 85,9 4-23,18-7-47,13-7-33,60-16-45,20-16-35,-12 1-19,-103 26-9,-4-2-9,0 2-19,19-15-80,-15 2-86,-22-27-98</inkml:trace>
  <inkml:trace contextRef="#ctx0" brushRef="#br0" timeOffset="96938.5446">27575 14846 654,'-9'13'174,"-1"4"-117,-13 24-15,-14 16 51,-8 14-4,-7 14-14,-6 5-18,7 1-26,11-2-13,11-10-16,11-10 3,14-10-5,4-20-125,11-16-164,11-26 128,12-21 82,14-23-116,101-144-96,-92 117 170,-38 51 121,-4 3 195,0 12-24,9-12-53,-9 13-58,-5 16-51,-5 15 20,-2 7 56,-3 14 52,0 8-22,1 4-23,4-4 10,4-5-30,1-7 28,1-12-55,5-2-34,7-11 32,8-8 49,15-12-25,12-16-13,53-42-9,20-32-6,-91 57-21,-2-1-3,31-39-15,-15-1-16,-16-8-40,-12-10-110,0-63-184,-11-119-311</inkml:trace>
  <inkml:trace contextRef="#ctx0" brushRef="#br0" timeOffset="97562.5803">28640 14079 717,'0'1'578,"-1"4"-496,-2 16-71,-5 18-4,-2 9 5,-2 3-12,8-12-4,8-8-50,15-13-108,16-14 124,17-18 26,63-35-40,42-49-91,-10-32 32,-111 98 65,-12 9 44,-9 10 2,16-12 89,-21 15 73,-13 10-23,-4 4-37,-3 6-67,-11 15-11,-12 18 13,-15 18 5,-15 15-21,-9 5-1,-48 38-8,77-77-11,-34 36-1,12-13-6,19-18-9,21-20 1,19-16-29,10-12-52,14-5 91,18-9 4,20-11 67,73-28-14,30-13-20,-117 53-17,-5 1-10,29-12-5,-18 12 5,-15 7-6,-18 4-9,-9 4-56,-16 4-88,-16 16 153,-26 20 19,-87 65-19,-92 67-96,-3 13-28,148-102 64,67-59 42,8-7 16,5-4-5,-2 15-2,15-12 9,17-8 55,21-16 124,67-27-34,65-46-76,23-18-43,-106 42-14,-57 31-12,-5 2 0,-6-1-12,21-16-44,-17 7-73,-21 7-103,-59-20-143</inkml:trace>
  <inkml:trace contextRef="#ctx0" brushRef="#br0" timeOffset="97960.6031">29023 14645 544,'-2'1'186,"2"8"-108,-3 5-7,3 3 29,0 11-7,0 4 24,-2 5-24,-2 9 6,-2 2-1,-10 10-23,-7 6-26,-14 3-7,-8 8-21,-6 6-7,4-10-1,7-10-7,15-24-6,12-15-32,13-15-22,2-8-39,6-9-111,9-15 62,10-11 61,9-5 81,3-1 10,0 13 47,5 15 18,-1 8-1,8 9-16,0 7 11,5-1 5,5 5-29,7-2-6,47 9 48,-75-13-45,34 10-24,-12-1-12,-17 1-5,-15-6-1,-13-1-6,-6-5-14,-1-2-11,-1-3-22,6-1-55,4-6-78,68-82-323</inkml:trace>
  <inkml:trace contextRef="#ctx0" brushRef="#br0" timeOffset="98208.6172">30335 14042 1384,'0'0'243,"0"0"-184,-1 7-59,1 15-47,-1 16 35,-3 17 12,2 10 38,-2 5-10,0 0-7,1 3-4,0 1-7,-5 1 1,4-6-10,1-1 9,0-9-10,3 0-118,0-1-151,8 70-258</inkml:trace>
  <inkml:trace contextRef="#ctx0" brushRef="#br0" timeOffset="98487.6332">30238 15636 737,'-2'2'555,"4"4"-470,-2 2-77,3 2 13,0-6 7,2-4-28,1-4-1,1 0 1,2-8 45,2-4 24,2-7-12,3-10-17,-5-1-13,-6 7 17,-5 9 1,-8 8-5,2 10-40,-3 10 11,-3 2 5,-6 12-1,-4 4-15,4 0-55,4 2-154,16 1-244,12-17-386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14:30.2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7T03:15:52.421"/>
    </inkml:context>
  </inkml:definitions>
  <inkml:trace contextRef="#ctx0" brushRef="#br0">21431 6714</inkml:trace>
  <inkml:trace contextRef="#ctx0" brushRef="#br0" timeOffset="18216.0419">23912 6681</inkml:trace>
  <inkml:trace contextRef="#ctx0" brushRef="#br0" timeOffset="21968.2566">7011 7111,'0'0,"67"33,-34 0,33 0,33 0,-66-33,66 0,34 99,-100-99,33 0,-33 0,66 0,-33 0,34 0,-34 0,-33 0,33 33,0-33,166 0,-34 66,-66-33,-33-33,-32 0,-1 0,-33 34,33-34,0 0,0 0,0 0,1 0,65 0,-99 0,0 0,0 0,66 0,1 0,-34 0,0 0,-33 0,66 0,-66 0,-33 0,66 0,0 0,-66-34,67 34,-67-33,33 33,0 0,33-33,-66 0,99 33,-66-33,33 0,-66 33,66-33,-32 0,-1 33,0-66,-33 66,0-33,0 0,33 0</inkml:trace>
  <inkml:trace contextRef="#ctx0" brushRef="#br0" timeOffset="23800.3613">12733 7474,'0'0,"0"0,66 67,-66-34,99 66,-99-99,34 33,32 0,-33 0,198-33,-165 0,67 0,-1 0,-33 0,33 0,67-33,-133 0,66 0,-99 33,34 0,-1 0,0 0,33-33,-66 0,0 33,133-33,-100 33,33 0,-33 0,0-33,0-34,34 67,-67-33,33 0,66 33,-33-66,-66 66,34-33,131 0,0-33,-98 33,131 0,-165-33,0 33,-32 33,32 0,-66-34</inkml:trace>
  <inkml:trace contextRef="#ctx0" brushRef="#br0" timeOffset="47847.7368">12369 10683,'0'0,"66"0,1 0,65 0,0 0,34 0,-133 0,33 0,-33 0,66 0,-66 0,0 0,33 0,-66 0,100 0,-34 0,-33-34,66 34,-66 0,0 0,0-33,-33 33,33 0,0 0,33 0,67 0,-34 0,-33 0,0 0,34 0,-1 0,-33 0,-66 0,33 0,33 0,-66 0,33 0,0 0,0 0,0 0,0 0,34 0,-67 0,33 0,0 0</inkml:trace>
  <inkml:trace contextRef="#ctx0" brushRef="#br0" timeOffset="50039.8622">12005 5953,'0'0,"67"0,-67 0,33 0,-33 0</inkml:trace>
  <inkml:trace contextRef="#ctx0" brushRef="#br0" timeOffset="50895.9111">13494 6879,'0'0,"-33"0</inkml:trace>
  <inkml:trace contextRef="#ctx0" brushRef="#br0" timeOffset="53408.0548">6747 10451,'0'0,"33"0,165 33,1 66,32 34,-65-100,98 99,34 0,0-66,-133-32,265 65,-166 0,67-33,-99-33,-34-33,100 0,-1 0,-98 0,99 0,-133 0,33-33,1 0,32 0,-32-33,-67 66,66-33,-131 33,32 0,33 0,0 0,34 0,-1 0,34 0,65 0,1 0,-1 0,-32 0,66-33,-133 33,0-33,-66 33,1-67,-67 67,33 0,0-66,66 33,1 0,-133 0,66 33,-33 0,132-33,-99 0,1 33,-1-33,33 33,-33-33,-66 33,66 0</inkml:trace>
  <inkml:trace contextRef="#ctx0" brushRef="#br0" timeOffset="76304.3644">16404 10782</inkml:trace>
  <inkml:trace contextRef="#ctx1" brushRef="#br0">4127 12367 745,'0'-1'183,"0"0"-124,0-1-59,0 2-15,0 0 15,0 2 20,0-4 19,0 2 19,0 0 68,0-2 21,0 2-12,0 0-57,0 0-39,0-2-39,-1 2-63,-4-7-135,-19-29-315</inkml:trace>
  <inkml:trace contextRef="#ctx1" brushRef="#br0" timeOffset="786.045">4107 11710 372,'0'1'127,"0"6"-97,0-4-7,3 1 26,0-1 28,1 1 17,-1-1 10,2 2 22,2 0-23,2 9-10,6 2-3,4 16-21,6 17-4,1 11 22,4 11-35,1 1-16,1 11 20,-2-7-17,2 1-14,3-6 2,2 3-4,1 2-1,2-2-4,-5-3-3,4-4-1,-5-12-4,-4-3 2,-4-10-1,-1-5-2,-2-7 0,-6-5-8,-2-3 5,0-4-4,-8-8 4,0-3-6,-4-5 2,-3 0 4,0-2 3,0-2 3,0 2 7,3-2 10,-3-2 7,1 1 6,1-13-9,8-17-17,2-17-14,3-22-2,6-17 2,9-73-1,7-46 5,13 0-6,-37 163 0,1 3 0,-2 6 0,17-35 0,-4 9 0,-4 14 0,-4 7-11,-1 9 11,-7 5-1,0 8 1,2-3 0,-1 7-1,-3-2 0,-1 8 0,0 1-8,-6 2-8,1 6-13,-1 0-18,-1 4-25,1-4-17,-3 0-36,3 6-54,-9 3-78,-6 16-80,-70 70-203</inkml:trace>
  <inkml:trace contextRef="#ctx1" brushRef="#br0" timeOffset="1181.0676">4329 12110 506,'0'0'234,"0"0"-140,0 0-73,1 0 24,1 0 44,2 2-43,7 2 28,8 5 64,7 8-12,6-4-12,7 5-2,6-4-4,9-1-19,9-4-31,4-4-20,4-3-16,-4 2-7,-7 2-9,-10 0 3,-8 4-9,-9-2 0,-6 0 0,-12-2 0,-5-4 0,-5 2-37,-4-1-61,-2 1-94,-4 10-63,-38 35-242</inkml:trace>
  <inkml:trace contextRef="#ctx1" brushRef="#br0" timeOffset="1948.1115">5612 11709 838,'0'0'185,"1"-3"-98,1 1-56,4 2 49,3 2 46,0 2-44,4 5-43,1 7-10,0 8-13,-3 11-5,-5 9 16,-4 15 15,-4 4-3,-2 7-5,-2 6-8,-3 5-7,3 2-4,-2 5-4,5-6 1,2-6 6,4-9-2,1-16-14,4-11 7,1-10-8,-2-8 10,1 1-10,-2-3 5,4-8 0,-6-2 3,1-4 9,0-4 18,2-2 15,6-8 31,9-2 7,7-10-25,6-3-37,5-5-15,0-2-11,2 2 0,0-2 0,-4 5 0,-5 5-1,-7 3-6,-11 9-32,-7 5-20,-6 2-22,-2 1-17,0 0-28,-3 3-59,-9 5-312,-60 14-360</inkml:trace>
  <inkml:trace contextRef="#ctx1" brushRef="#br0" timeOffset="3039.1739">6610 12926 1094,'0'0'288,"0"0"-212,0 0-75,-1 2-1,-1 0-7,-2 3-5,-5 8 4,-9 12-7,-16 15-99,-13 9-225,-109 74-321</inkml:trace>
  <inkml:trace contextRef="#ctx1" brushRef="#br0" timeOffset="45655.6114">25922 2330 670,'-15'-9'158,"0"-4"26,-15-7-88,-4 2-55,0 5-11,-3-3 6,1 6-12,1-3 1,6 5-2,1 0 16,5 4-21,3 2 10,0 2-14,1 6-14,-2-2-1,-3 8 0,-2 6 0,1 7 0,-2 6 0,0 4-5,3 4 1,2 10 4,5-1-5,2 4-2,5-1 7,4-1-8,2 1 2,4-2-2,0 4-2,8-1 11,-2 7 1,0 2 1,3 6 4,2 6 12,-1 6 9,1-4-9,-3 2-2,1-7 2,-2-2 2,0 3-10,-1 4 11,0-1-4,-1 3 2,-4-3-11,-1-6 2,-3-4 4,-2-1 2,-2-6-5,-2-6-11,0 4 6,-3 2 5,-6 2 29,-1 1 1,-1-11-22,3-4-10,4-9 6,-3-9 8,3-5-1,-2-3-8,3-5 7,-3-4 7,-3-5-2,-9-5-7,-10-8-8,-11-13 1,-7-13-12,-3-15-10,-1-9-42,6-9 1,11 1-68,11-3-64,13 2-85,30-116-348</inkml:trace>
  <inkml:trace contextRef="#ctx1" brushRef="#br0" timeOffset="46151.6398">25015 3125 791,'0'0'148,"3"4"-148,0 7-61,6 13 31,1 10 18,2 9-20,5 1 31,-1 8 1,5 2 18,1 12 27,5 2-3,-2 3-14,5-1-5,-3-10-5,2-10-11,1-14-7,-1-14 1,6-19 42,6-19 25,4-26-2,4-22-24,1-20-23,17-65 5,-32-8 11,-25-28 4,-12 59-17,-6 85-5,-2 8 47,0 5-10,-17-25 23,-7 12-5,-6 13-42,-10 8-7,-2 10-23,-5 10-12,-1 9 12,0 10-11,-2 13 4,-1 13 6,3 15 1,4 10 0,13 9 0,15 4-55,16 0-70,21-8-74,22-5-55,22-12-73,136 34-243</inkml:trace>
  <inkml:trace contextRef="#ctx1" brushRef="#br0" timeOffset="46914.6834">25757 4043 735,'0'0'199,"0"0"-154,-2 0-45,2 0-33,0 2 12,-1-1-21,1 3 13,0 3 29,1 3 6,2 3 7,0 5-1,1-2 0,-1 4 8,-1-1 16,-2 8 27,-5 8-11,-6 17 17,-5 6-12,-6 9-28,1 1-8,3-3-8,4-6-4,6-9-8,7-8-1,4-10-8,3-6-19,11-13 27,10-3 18,7-14 30,10-6 2,9-14-13,1-6-1,-6-6-18,-2 5-1,-5 3-8,-6 8-2,-8-1 1,-8 13-8,-5 0-1,-8 6 1,-2 1 0,-4 1-9,-4 0-4,-1-6-1,1-10-128,-7-98-410</inkml:trace>
  <inkml:trace contextRef="#ctx1" brushRef="#br0" timeOffset="47186.699">26312 2990 1015,'0'0'238,"3"0"-238,8 0-20,18 2 20,11 1 15,12 0-3,8 1-2,-2-4 2,5 2 2,-6-2-5,-5 0-2,-5-2-5,-5-2-2,-6-2-11,-3 2-52,-11-8-105,0-24-105</inkml:trace>
  <inkml:trace contextRef="#ctx1" brushRef="#br0" timeOffset="47469.7152">26432 3163 483,'0'1'193,"1"1"-181,1 3-12,3 9 0,2 5 36,-1 7 35,2 10 25,-2 7-8,1 8-19,-4 7-9,-3 8 12,-3 9-42,-6-1 2,-1-3-17,2-5-3,1-6-5,0-8-7,7-14-27,4-12-100,2-15-74,1-11-104,2-12 179,17-76-64</inkml:trace>
  <inkml:trace contextRef="#ctx1" brushRef="#br0" timeOffset="47637.7248">26517 3527 366,'5'-13'207,"4"1"-84,12-11-36,6 1 16,4 4-14,3-1-22,2 5-34,3 3-15,1 4-18,3 4 5,5 3-5,-6 5-66,-8 10-101,-16 9-122,-70 83-189</inkml:trace>
  <inkml:trace contextRef="#ctx1" brushRef="#br0" timeOffset="47832.7359">26447 3902 653,'2'0'306,"2"-4"-305,4 4 1,8-2-2,11 4 73,12-2 10,10-2-19,11-4-22,4 1-18,0-5-9,1-1-7,-5-2 8,-9-3-16,-8 0-31,-15-5-55,-15-1-43,-39-48-192</inkml:trace>
  <inkml:trace contextRef="#ctx1" brushRef="#br0" timeOffset="48455.7716">26074 2747 686,'-15'-10'205,"5"4"-34,-14-7-93,9 7 27,6 5-27,8-1-36,2 1-42,4 1-33,5 1-88,10 2 121,11 6 19,18 5 20,15-6 21,51 3-28,15-8-7,-93-3-5,1 0-8,33 0-3,-1 3-2,0-3-5,-1-3-1,1-4 8,-4-4 2,-4-4 3,-8 2-14,-14-4-1,-10 2 0,-12-1 1,-7 0 0,-10 0 0,-9 0-11,-7-3-40,-14-2 51,-9-1 10,-6 0 2,-8 12-2,-1 0 1,8 4-5,14 5 1,7 1 11,15 0-18,5 1-4,10 3-31,4 2-64,11 6 24,7 8 75,11 0 11,10 5 31,2-1-6,-2 0-20,-7-4-4,-6 2-10,-7 4-2,-6 0 0,-2-3-7,-4 6-5,-3 1-33,-2 4 22,-8 1 23,-6 9 24,-10 1 14,-6 8 4,-10 8-15,-3 8-27,-4-2-100,5-3-218,-9 46-281</inkml:trace>
  <inkml:trace contextRef="#ctx1" brushRef="#br0" timeOffset="48658.7832">27621 3502 665,'0'8'43,"2"-2"-1,-2 7 65,0-2 11,-2-1 1,1-1-8,-1-3-44,1-1-31,2-1-36,2 2-72,3 5-247,30-23-387</inkml:trace>
  <inkml:trace contextRef="#ctx1" brushRef="#br0" timeOffset="49018.8038">28242 3070 978,'-19'-13'180,"4"-3"-121,-21-7-43,-2 3-16,0 10-9,4 2 3,4 13-6,3 6-6,6 14 5,0 11 4,0 11 0,5 15 9,1 3-9,6 2 9,1-5-1,4-4 0,4-2 1,0-3 1,9-11-1,1-9-5,1-10-5,-1-11 2,5-3 8,3-9 13,7-13 9,5-14-4,8-13-18,2-12-6,3-12-54,-3-15-93,56-214-147</inkml:trace>
  <inkml:trace contextRef="#ctx1" brushRef="#br0" timeOffset="49236.8162">28396 2202 6,'-2'0'980,"1"0"-850,-2 7-130,1 19-48,-1 17 5,-3 26 43,-3 69 45,-3 37-7,-5 38-16,9-53 25,-3 2-14,4-37-21,7-81-5,5-3 2,-1-7-9,5 29-112,3-18-139,51-8-67</inkml:trace>
  <inkml:trace contextRef="#ctx1" brushRef="#br0" timeOffset="49542.8337">28866 2818 906,'0'2'263,"-2"-1"-215,2 9-48,-7 10-24,-3 21 24,-10 22 28,-1 18-6,3 12-14,2-1-2,5-8 0,4-10-6,1-14 0,6-7-1,6-10-8,3-12 0,3-6 9,7-11 34,5-9-6,7-9 1,8-7-20,0-11-2,4-8-7,-3-7-18,-1-3-29,-9-5-20,-5 0-98,-2-9-122,-10-117-367</inkml:trace>
  <inkml:trace contextRef="#ctx1" brushRef="#br0" timeOffset="50106.866">28537 2691 24,'-4'-9'693,"-1"0"-480,3-10-87,2 5-41,7-4-41,6 1-29,4-2-15,10 0 11,1 6-2,3 4 6,5-1-3,-1 5 7,8 2-4,4 2-9,7 1 5,6 0-5,0 4-5,-8 3 0,-3 3 0,-14 0 0,-9-3 0,-8-4 1,-9 4-1,-6-7 8,-4-4 24,-4-2 24,-6-5-16,-3-11-31,-4-4 11,-3-1-7,2-4-8,2-8-5,5 5 3,3 3-3,2 9-1,1 3 1,4 9-1,2 2 24,2 8-24,-2 4-28,9 3-11,4 6 33,5 8 6,7 7 1,4 3 10,-2 6 2,-2 1-12,-6 1 5,1 2-4,-7-5-2,-7-4 0,-3-2-6,-6-2 6,-6-3 20,-4 2 22,-8 3 3,0 1-45,-5-1-41,-2 1-136,-35 14-460</inkml:trace>
  <inkml:trace contextRef="#ctx1" brushRef="#br0" timeOffset="51253.9316">25661 5490 598,'-4'-6'188,"2"2"10,1-6-147,17-3-14,21-16-14,64-42-2,62-51 0,57-13 18,-46 60-11,-1 7-1,-4 13-19,17-11 4,10-13 4,-8 2 8,9 5 6,34-11-3,-7-2-4,19 4-4,0 2-4,-30 11-3,-23 17-12,-24 11 0,-56 13 0,-73 19 0,-11 4-1,-7 1 0,22-3 1,-18 4-1,-6-2 1,-4 2 0,-3-2 2,-1 0 4,-3 0 1,-6 2 11,0 1 8,-4-4-26,-4-5-41,-8-5-116,-11 0-137,-77-41-461</inkml:trace>
  <inkml:trace contextRef="#ctx1" brushRef="#br0" timeOffset="51893.9682">29882 3792 588,'0'3'306,"0"-3"-165,-2 1-122,2 3-19,2 0-9,2 4 9,-2 1-9,2 0 9,-3 1 2,1 3-2,-4 1-6,-8 5 6,0 4 0,-8-1-37,-1 0-157,-5-26-163</inkml:trace>
  <inkml:trace contextRef="#ctx1" brushRef="#br0" timeOffset="52503.003">30620 2760 509,'2'0'182,"1"0"-100,8-3-16,15-4 81,13-4-10,13-7-52,6-1-25,4-3-28,-3 5-20,-2-1-11,-5 3 11,-10 4-6,-12 1-6,-10 3-25,-11 5-25,-9 2-59,-6 0-22,-7 8-86,-11-1 1,0 0 109,-1 2 78,8 1 29,1-1 1,4-2 1,2 7 40,-3 0 15,6 9 22,-3 6 35,2 18 6,1 16-37,2 17 5,2 57-22,9 18-22,-3-111 1,0-2-24,2 47 27,1-7 6,-2 3-29,-1-10-7,-1-9-6,-1-9-11,0-16 8,-1-10-9,-1-9-53,0-15-23,-5-4-13,-5-13-4,-50-67-214</inkml:trace>
  <inkml:trace contextRef="#ctx1" brushRef="#br0" timeOffset="52676.0129">30766 3391 549,'1'-3'228,"-1"1"-34,4-5-97,9-1-55,5 0-25,12-4 1,9 4-2,8 0-8,4 0 1,0 3-8,2 2-1,-10 3-52,-9 1-103,-9 6-47,-29 46-86</inkml:trace>
  <inkml:trace contextRef="#ctx1" brushRef="#br0" timeOffset="52865.0238">30538 3937 256,'1'-3'511,"2"6"-398,4-3-113,9 0 53,14-6 50,16-5 11,23-13-34,59-29-23,21-20-24,-104 46-20,-4 5-13,40-26-25,-6 0-59,-6-3-105,80-80-152</inkml:trace>
  <inkml:trace contextRef="#ctx1" brushRef="#br0" timeOffset="53088.0365">31354 2667 847,'2'-7'283,"5"1"-158,17-7-98,15-2-20,18-2 10,14-4-1,7-4 2,46-15-10,6-2-1,-91 27-2,-3 4-5,32-11-18,-15 8-42,-14 4-130,-18 7-152,-56-5-166</inkml:trace>
  <inkml:trace contextRef="#ctx1" brushRef="#br0" timeOffset="53300.0486">31773 2622 752,'-4'8'135,"-2"5"-117,-3 15-10,-3 6 35,-6 8 38,-5 13-6,-10 8 3,-12 8-3,-18 12-18,-6 0-34,0-4-8,10-13-9,18-17-6,17-18-40,16-11-81,6-16-127,4-5-83,29-55 100</inkml:trace>
  <inkml:trace contextRef="#ctx1" brushRef="#br0" timeOffset="53503.0602">31623 2947 363,'12'0'225,"-2"8"-126,17 7-51,-3 19 10,0 15 46,-9 13 13,-4 9-11,-6 6-7,-11-1-27,-6-6-25,3-5-19,-1-8-11,5-14-7,1-15-10,4-15-85,4-10-43,2-12 74,3-20-88,9-16-184,40-149 20</inkml:trace>
  <inkml:trace contextRef="#ctx1" brushRef="#br0" timeOffset="53675.0701">31843 3024 304,'2'-16'263,"0"10"-32,2-8-96,4 14-108,6 14-26,7 14 13,7 16 41,0 16 25,3 4-13,-4 2-31,0-5-15,-4-7-4,-9-12-4,-1-6-13,-2-13-1,-4-7-88,2-10-56,0-12-7,25-72-441</inkml:trace>
  <inkml:trace contextRef="#ctx1" brushRef="#br0" timeOffset="54215.101">32515 2264 1078,'3'-5'225,"-2"1"-135,7-4-72,4 4-18,4 8 0,-1 6-8,4 5-1,-1 9 2,-6 7 6,-8 5-14,-8 7-14,-11 6-44,-19 7-2,-15 3-53,-11 1-70,4-4 30,8-7 72,16-15 41,16-13 35,12-6-2,6-10 8,9-3 14,10-2 77,9-2 13,9 1 7,5 0-25,0 5-22,-4 5-19,-9 10-14,-5 4-10,-9 2-5,-12 11-2,-16 9 6,-19 19 60,-53 60-66,-44 35-27,90-118-174,7-3 50,-24 36 70,17-16 49,20-16 23,12-15 9,6-9 47,7-5 26,7-7 73,10-5 47,9-2-13,10-7-40,6-5-28,4-3-43,3-6-28,-2-5-26,-1-6 4,-6-5-7,4-7-12,-6-7-24,-3-12-106,2-16-320,61-200-357</inkml:trace>
  <inkml:trace contextRef="#ctx1" brushRef="#br0" timeOffset="54574.1215">33185 1947 957,'9'-10'243,"-2"0"-138,11-2-78,0 6-21,0 5-6,-6 5-17,-6 10-28,-9 9-12,-8 8 41,-16 16 16,-23 18 30,-53 49-30,-30 10-44,102-97-16,13-12 15,-18 17 23,22-18-11,21-14 33,12-12 21,13-6 37,17-7 40,10-9-17,10-3-21,1 2-27,-2 3-15,-2 2-9,-2 1-2,3 6-7,-4 0 0,1 8-57,-16 4-56,-23 9-91,-26 6-258,-33 10 305,-151 68 98</inkml:trace>
  <inkml:trace contextRef="#ctx1" brushRef="#br0" timeOffset="54794.1341">33139 2341 42,'-21'18'142,"7"-5"-2,-16 19-10,7-2-29,9-1 25,2-2-12,3 1 27,6-9-21,0 4-30,2-1-32,2 1-20,2-8-38,3 5-3,2-3 1,2-1 4,6-1 19,11-1 27,9-11-6,7-6-8,4-5-34,2-6-19,-3-6-134,2-6-128,-5-3-86,63-64-106</inkml:trace>
  <inkml:trace contextRef="#ctx1" brushRef="#br0" timeOffset="54944.1427">33528 2469 333,'-3'1'316,"0"3"-170,1 7-109,-3 2 65,-1 10 38,-3 1-28,0 1-46,0-1-36,0 1-10,0 1-7,-6 2-13,-7 8-27,-8 2-244,-73 42-541</inkml:trace>
  <inkml:trace contextRef="#ctx1" brushRef="#br0" timeOffset="55162.1551">33140 2809 1123,'0'9'152,"-1"8"-136,-2 17-7,-3 9-9,-6 15-3,-2 6 3,-5 10 36,-1 4-9,-2-4-10,2-10-1,6-9-16,8-18-51,7-10-141,8-13-97,7-14 113,67-62-83</inkml:trace>
  <inkml:trace contextRef="#ctx1" brushRef="#br0" timeOffset="55402.1689">33427 2973 569,'-6'23'124,"0"6"-44,-7 27 4,-4 10 13,5-4 49,2-8-52,13-9-20,8-14 41,7-1-34,14-8-34,9-1-11,13-13-6,13-8-12,6-11-3,-2-8-15,1-7 0,-10-3-32,-62-1-13,0-2-22,0-6-77,0-76-369</inkml:trace>
  <inkml:trace contextRef="#ctx1" brushRef="#br0" timeOffset="55701.186">33374 2764 303,'-1'-4'460,"-2"4"-370,0 0-90,2 5-12,-4 3 8,-3 7 4,-5 13 27,0 13 27,-1 11-11,1 8 8,2 7 12,1 6-25,-4 3-11,7-4-6,1-5-9,3-6 0,3-3-12,3-5-16,0-2-156,3 49-140</inkml:trace>
  <inkml:trace contextRef="#ctx1" brushRef="#br0" timeOffset="56140.2111">31759 4467 912,'0'3'189,"-2"1"-156,2 8-33,0 14-12,0 9 10,2 10 2,2 9 25,3 6 7,-1-1-13,3-8-10,1-6 3,-2-14-6,-3-9 3,0-11-9,-5-5 0,1-6-33,-1-3-13,1-13-68,7-80-260</inkml:trace>
  <inkml:trace contextRef="#ctx1" brushRef="#br0" timeOffset="56451.2289">31843 4421 618,'10'-9'184,"7"-3"-113,25-11-40,18 1 10,52-18 5,-74 31 4,40-9-11,-11 4-3,-10 7-8,-13 5-1,-12 7-1,-10 5-18,-8 12-7,-8 4 7,0 5 31,-10 10 3,1 8 7,-7 2-4,-3 6-13,-1 1-7,-5-2-8,-2 1 5,-9-3 2,-7 0-8,-11-4-16,-10-1-40,-3-8-20,2-7-20,10-11-10,11-15-40,12-9-8,10-18-117,9-80-221</inkml:trace>
  <inkml:trace contextRef="#ctx1" brushRef="#br0" timeOffset="56728.2447">32004 4694 220,'15'-21'182,"0"1"-20,13-17-24,2 13-27,-4 7-6,-2 6-44,-7 7-37,-7 8-24,-9 6-46,-9 6 5,-12 13 41,-20 13 29,-10 13-29,-8 2-87,11-12 21,15-12 46,18-11 2,12-13-43,4-3 5,6-2 56,10-4 26,9-1-1,15-2-2,14-3-14,6 0-2,-1 3-5,-13 3-2,-10 6-26,-24 6-48,-16 5-44,-20 8 83,-20 7 29,-169 84-79</inkml:trace>
  <inkml:trace contextRef="#ctx1" brushRef="#br0" timeOffset="56969.2585">31217 5444 497,'-2'0'349,"5"-3"-56,7-3-187,14-5-106,20-5 30,63-17 42,61-26 9,40-7-14,-46 28-22,0-3-24,-4 7-6,-14 15-3,2-7-11,-14 4 8,-26 7-3,-73 10-1,-17-1-5,-4 2-25,8 0-34,-20-2-17,-20 1-176,-29-2-93,-187-23-354</inkml:trace>
  <inkml:trace contextRef="#ctx1" brushRef="#br0" timeOffset="58252.3319">31772 5157 787,'-6'3'264,"6"4"-174,-1 16-68,8 13-21,5 5 27,3 8-4,-1-4 10,0-4 7,2 0-17,-6-5-8,-4-5 4,-1-5-20,-5-5 21,-5-8-15,5-7-6,-2-2-33,1-1-47,2-6 8,1-4 66,9-13-136,13-11 29,15-8 71,15-3 42,7 3 21,-4 10 15,-3 9 0,-7 6 9,-4 3 33,-2 7 9,-1 6-3,-4 3-24,-6 10-17,-7 2-19,-6 9-19,-9 1-5,-11 7 0,-10 6 28,-16 6 32,-13 3 0,-12 1-27,-4-5-12,0-7-21,10-15-21,7-9-7,11-10-14,10-12 6,1-11-38,8-7 1,4-7-2,8-5 60,9-5 15,0 1 4,7 6-2,0 6 8,1 9 5,0 5 3,-2 15-18,-2 6 0,-4 13-13,-6 7-4,-5 6 17,-11 7 33,-7 4 2,-7-3-14,-1-6-2,1-6-4,6-9-3,4-8-3,5-5 2,3-5 1,5-3-12,1-2 0,4-5-71,1-1 23,7 3 23,8 3 16,4 0 9,10 4 9,3 4 11,1 5 10,-6 4-14,-3 4-4,-11-4-12,-7 3-9,-7-3-10,-6 2 19,-6 1 49,-10 8 25,-14 5-29,-10 4-26,-6-3-10,6-2-1,8-9-7,11-4 6,11-6-1,6-7-6,5-1 0,6-1-15,2-1-78,3 0 36,8 1 57,8 1 6,7 3-5,5 0 10,-5 4 2,-3 0-5,-11 1-8,-6 0-1,-7 1-20,-7 0-21,-6 6 42,-8 3 54,-17 14 0,-19 4-27,-13 8-26,-8-5 8,4-3-8,2-6 0,11-4 0,5-4 5,7-4-6,11-5 2,8-6-1,12-4 0,9-3 14,6-3 27,6 2-42,3-3-30,14-4 30,16 1 41,22-11 5,63-20-1,27-10-7,-6 8-16,-60 17 13,-47 17-11,-4 0 7,-1 2 2,29-2-9,-3 6-6,-7 5-4,-10 0-7,-6-1 1,-15-2-8,-7 0 8,-7-1-8,-6-1 0,0 3 1,-2-3 7,-2 0-1,4 0-6,-2 0-1,0-3 0,0 3 2,1 0-1,1-1-1,2-3-7,0 0-29,-2-1-41,-2 6-43,-4 3-636,-51-15 606</inkml:trace>
  <inkml:trace contextRef="#ctx1" brushRef="#br0" timeOffset="58727.3591">32166 5595 747,'-3'-6'204,"3"2"-13,-3-1-101,2 5-39,1 0-24,0 3-8,0-2-2,-2 4 1,2 6-18,2 14 18,-2 11 44,-2 15 10,2 7-23,0 2-25,0 2-18,3-4 8,0-2-7,0-9-6,0-2 5,-2-12-4,2-13 4,-3-4-5,0-10 10,-3-6 5,3-3 7,0 2-1,0-3-22,-1-8-15,1-2-130,1-7-92,13-40-302</inkml:trace>
  <inkml:trace contextRef="#ctx0" brushRef="#br0" timeOffset="179688.2776">33834 9558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18:3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4696 12005,'0'0,"0"34,0 32,67-33,32-33,-33 0,33 0,-66 66,0-66,66 0,-99 0,34 33,32-33,-33 33,33-33,-33 0,0 0,33 0,-33 0,-33 0,66 0,-33 0,34 0,-1 0,0 0,-66 0,66 0,0 0,-66 0,33 0,0 0,0 0,0-33,1 33,-1 0,66 0,-66 0,33-33,-33 33,0 0,-33 0,66-33,-33 33</inkml:trace>
  <inkml:trace contextRef="#ctx0" brushRef="#br0" timeOffset="8799.5033">15743 13891,'33'-33,"0"33,33 0,-33 0,99 0,34 99,-67-66,66 0,-32-33,-67 66,0-33,33-33,-33 0,0 66,1-66,32 0,-33 33,0-33,0 0,100 0,-67 0,66 33,-66-33,34 0,-34 0,-33 0,33 0,34 0,-1 0,33 0,67 0,-133 0,199 0,-133 0,-66 0,133 0,-100 0,99 0,-98 0,32 0,-66 0,100 0,-67 0,166 0,-1 0,1 0,33-66,-100 33,133 0,-132 0,-34 33,-66 0,-32 0,65-33,-132 33,99 0,-66 0,67 0,-1 0,0 0,34 0,32 0,100 0,-133 0,67 0,32 0,-32 0,-1 0,-32 0,-100 0,-66 0,33 0,-33 0,0 0,0 0,33 0,1 0,32 0,66 0,-32 0,-1 0,-33 0,133 0,-100 0,66 0,-65 0,-34 0,0 0,-33 0,66 0,-99 0,1 0,-1 0,0 0,0 0,0 0,-33 0,66 0,0 33,-33-33,0 0,-33 0,33 0,0 0,1 0,98 66,-99-66,66 0,-33 0,0 0,34 0,-100 0,33 0,0 0,0 0,-33 0</inkml:trace>
  <inkml:trace contextRef="#ctx0" brushRef="#br0" timeOffset="218151.4775">3142 6118,'0'100,"33"32,-33 33,0 1,0 65,0 34,0 66,0 65,0-32,66-99,-66 32,0-32,0-100,0 34,0-67,0 0,0 34,0 98,0-164,0 32,0-66,0 166,0-166,0 66,0 0,0-32,0 32,0 0,0 33,0-32,0-67,0 0,0 0,0 0,0 0,0-66,0 34,0 65,0-99,-33 66,33-66,0 33,0-33,0 66,0-66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20:09.5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7T03:20:40.574"/>
    </inkml:context>
  </inkml:definitions>
  <inkml:trace contextRef="#ctx0" brushRef="#br0">6251 3407,'-33'-34,"-33"34,-67 0,-32 34,132 32,-33-33,0 0,32 0,-65 0,66 33,0-66,33 33,-33 0,0 33,0-66,-33 33,66 1,-33-1,-67 0,67 33,-66-33,99 0,0-33,0 33,0 66,0-66,33 67,-33-67,33 33,0-33,-33 0,33-33,-33 33,0-33,0 66,34 0,-34-66,33 33,-33-33,33 67,0-34,-33 0,0 0,33 0,0-33,-33 33,33 0,0 0,0-33,-33 0,66 66,0-33,-33 0,34 0,-67 0,33-33,0 0,0 67,33-67,-66 33,33-33,-33 33,66-33,0 0,-33 0,0 0,67 0,-100 0,33 0,33 0,66 0,-66 0,1 0,32 0,-66 33,0-33,0 0,0 0,66 0,-33 0,34 0,-1 0,0 0,-66 0,99 0,-99 0,34-33,-34 33,66-33,0 0,-33 33,34 0,-34 0,-33 0,66 0,-99 0,33 0,0-33,0 33,33 0,-33 0,0-67,34 34,-67-33,0 33,0-33,0 33,0 0,0-33,0 33,0 0,-67-34,34-32,-99 0,99 33,-33 0,0-1,-33-32,32 33,1 0,0 0,0 0,0 33,33 0,-67-67,67 100,0-33,-66-33,66 66,0-33,-132-33,165 66,-67 0,34-66,0 66,33 0,0-33,-33 0,0 33,-33 0,0 0,-33 0,66-33,0 33,-1 0,1 0,0 0,0 0,-99 0,99-67,-66 67,-1-33,67 33</inkml:trace>
  <inkml:trace contextRef="#ctx1" brushRef="#br0">11931 4280 696,'-3'-4'150,"3"2"-18,-3-2-72,2 7-60,-1 0-1,0 0-19,1-1 10,0 5-19,1-3 29,2 9 0,6 3 4,12 10 38,4 13 12,10 5-24,10 11-6,7 5-4,11 3-4,6 4-16,52 25 31,19-19-14,-6-33-17,-36-28 0,15-13 21,10-21 2,2-3-7,9-11 1,-9 4-1,-1 9-15,-5 23 0,-4 16 1,-15 17-1,-60-17 1,-1 1-2,-4-1 1,36 19-1,-10 1 0,-5 3 0,-1-4 1,-4 5 6,-1-2-6,2 3-1,4 1 8,5-3-1,1 5 2,5-8-9,1-4-12,6-5 12,2-16 7,7-8 4,48-24-5,6-33 4,-5-28-1,-93 54 0,-2 4 0,-4 3 0,27-21-7,-11 18-1,-13 8-1,-5 12-5,-7 5 5,4 2 0,4 4 0,2 0 0,3-3 6,3-2-6,0-8 2,5-5 8,7-10-10,9-10 6,7-16-5,5-6 5,2-13-6,-5 1 2,-5 3-2,-10 10 1,-3 9-1,-8 10-1,-8 13 0,-3 7 0,-2 9-10,-4 8 5,2 7-12,1 1-12,1 1 20,3-1 9,-1-4 1,-1-4 0,-3-8 12,-2-4 12,2-7 5,0-9 10,6-11-8,12-13-16,6-6-4,10-11-10,0 4 0,1 0-1,-6 11 1,-14 10 0,-12 13-1,-12 9 1,-9 10-1,-8 6 0,0 2-1,-2 0-7,0 0 7,0 0-4,2 0 4,-2 0 0,1-1-1,1 1 1,1 0 1,5-2-1,0 2-11,0 0-70,-1 0-109,-8 3-140,-37 14-235</inkml:trace>
  <inkml:trace contextRef="#ctx1" brushRef="#br0" timeOffset="1582.0905">9278 2455 54,'-1'-2'588,"-1"0"-437,1 0-1,-1 2-19,0 0-19,2 0-35,0 2-40,-2 0-37,2 0-12,2 7-34,3 12 14,3 15 4,3 22 23,1 17 5,5 80 1,-8 40 5,-5 22 6,5-111 5,-6-66-5,-2-5-11,5-6 7,0 26-2,2-14-6,-2-18-10,-1-10 4,0-13 6,-2-6 57,6-18 63,9-25-120,22-78-7,16-90-19,-13-41 5,-22 123 11,-15 86 9,-3 18 1,-2 11 32,2-18-7,-4 23-25,-1 15-33,1 4-36,1 9-22,1 13 45,2 16 46,8 22 9,-1 20 6,8 63 5,2 16-10,-10-112 5,-1-9-4,7 40-11,7-15 12,-2-17-1,2-14-11,-3-15-9,-4-11 9,-2-10 52,4-12 52,7-21 8,12-20-55,8-33-31,37-101-14,-7-53-5,-16 22-5,-20 85 2,-3 20-4,-21 72-15,-4 15 2,-4 6 2,5-16-38,-9 22-35,0 14-164,-3 18-130,-3 14 137,-7 115-43</inkml:trace>
  <inkml:trace contextRef="#ctx1" brushRef="#br0" timeOffset="1842.1053">10287 3034 871,'-1'2'96,"-2"-1"-96,-1 12-28,-2 1 28,-6 18 45,-4 21 25,-12 13-14,-6 9-16,0 2-20,3-5-11,1-9 1,6-6-8,8-14-2,8-11-8,7-11-91,2-16-45,5-6 48,6-17 56,5-11-67,53-130-167</inkml:trace>
  <inkml:trace contextRef="#ctx1" brushRef="#br0" timeOffset="2036.1164">10340 2943 336,'1'0'178,"3"4"-131,0 6-47,2 13 15,0 15 3,4 11 58,-2 24 11,0 9 27,2 8-31,-1-7-35,3-4-21,3-10-6,0-10-14,-1-20 8,-6-10-15,-2-13-16,-6-7-77,-8-9 9,-52-25-57</inkml:trace>
  <inkml:trace contextRef="#ctx1" brushRef="#br0" timeOffset="2201.1259">10263 3409 798,'0'0'160,"3"0"-135,-2 0-24,5 0 40,1 0 43,4-3 9,8-1-39,8-3-27,7-3-3,11-8-24,9-4-81,1-4-183,70-71-284</inkml:trace>
  <inkml:trace contextRef="#ctx1" brushRef="#br0" timeOffset="2418.1383">10804 3100 1066,'0'4'103,"0"4"-92,0 14-11,0 11 0,0 18 0,-1 7 1,-2 13 14,-2 3-5,1 3-1,1-2 3,1-8-12,2-9 0,2-13-102,5-9-76,-2-17-29,10-38-404</inkml:trace>
  <inkml:trace contextRef="#ctx1" brushRef="#br0" timeOffset="2860.1636">10973 3037 915,'-2'-8'242,"2"3"-112,2-13-115,7 14-15,3 0-13,8 2 2,6 4 5,4 4-6,4 11-3,-3 5-22,-8 11-110,-2 0 64,-14 7 32,-11 3 14,-16 5 35,-17 2 2,-14 5-45,-6-9 11,5-3 28,15-20 6,18-10 27,14-10 93,10-7-66,9-4-12,3-3-12,4 1-14,7 4-7,2 3 8,0 7 4,-2 4 0,-1 6 12,-6 5-15,0 3-5,-11 1-4,-4-1-7,-6 0-2,-8-3 27,-16 7 43,-12 1 10,-18 10-31,-3 1-22,0-7-16,13-7-11,14-12-3,16-10-90,4-10-102,14-80-306</inkml:trace>
  <inkml:trace contextRef="#ctx1" brushRef="#br0" timeOffset="3078.176">11556 2988 957,'9'2'176,"4"4"-176,13 2-5,4 12 5,4-7 6,2 1 38,-3-6-5,-3-3-15,-2-2-18,-2 3-5,-2-1 13,-2-1-14,-5 0-47,-5 2-75,-8 17-232</inkml:trace>
  <inkml:trace contextRef="#ctx1" brushRef="#br0" timeOffset="3297.1886">11325 3637 1015,'1'0'295,"1"0"-295,1-1-6,5-1-7,8-1 13,8-4 97,14-8-25,10-2-30,6 1-18,-5 1-15,-9 4 8,-7 1-17,-11 6-53,-5 1-55,-4 5-145,4 3-348</inkml:trace>
  <inkml:trace contextRef="#ctx1" brushRef="#br0" timeOffset="7012.4011">25042 4206 579,'2'2'92,"-2"4"-92,1 5-17,0 4 16,1 6 1,2-1 0,5 4 1,-1 0 9,1 2 2,2-4-3,5 1 3,-2-2 0,-1-7 8,7 2-2,0-4 4,4-2-2,5-1-10,9-5 4,6-1-4,7-6-4,5 2-4,-2-3-1,-12 5 1,-7 6-2,-11 4-6,-13 7 0,-3-1 5,-2 11-6,0 3-1,6 4 8,3 9 1,15-1 8,11-2 5,16-3 1,6-13-5,11-10 8,-7-10 11,-3-6-2,-4-7 0,-8-5-5,-1 0 4,-2-6-10,-1 4-5,6-5-10,2 3 1,4-5-1,1 0 0,0 3 1,-2-2-1,-11 2 5,-8 8-5,-16 3 10,-5 8-4,-9-4-7,-2 8 0,-1-4 0,2 3 0,-3 1-1,6-1 1,2 3 0,8 3 1,6-1-1,8-3 8,12-2-7,9 1 1,4-4 4,2 0-6,-6-4 1,-4 4-1,-8 0 1,-2 4-1,-3-8 1,0 4 5,10-7-5,2 1 1,4-8-1,3 0 1,-2-2-1,-5 0 0,-7 0 5,-5 3-5,-6 3 0,-7-1 0,1 7-1,-5 0 0,1 7 0,2-2-1,6 1 1,5-2 0,8-3 0,4-1 1,6-2-1,0 3 0,0-5 0,-7 4 0,-6 2 0,-6 0 0,-2 2 0,-1 2-1,-2-4 1,-2 1 0,-7-4 1,-2 0 0,-4-3 8,-3-2 24,-2 2 44,-5-2-1,-3 1-14,-3 2-20,-3-1-42,0 1-26,-7-3-29,-1 4-113,1 0-8,-10 6-104,-41 6-70</inkml:trace>
  <inkml:trace contextRef="#ctx1" brushRef="#br0" timeOffset="7651.4376">24026 4041 667,'-2'-6'237,"2"5"-89,-3-8-55,3 5-16,-1 2-17,-1-2-23,2 1-11,-2 0-15,2 0-11,0 3-78,0 0-101,0 6-140,2 16-140</inkml:trace>
  <inkml:trace contextRef="#ctx1" brushRef="#br0" timeOffset="9398.5376">30354 865 289,'0'0'513,"0"1"-490,0 8-23,-1 8-26,-6 6 13,-2 16 13,-3 3 13,-8 18 25,-5 15 19,-25 70 22,-15 36-26,10 9-20,45-149-15,1-8-5,4-5-7,-6 25 0,3-10-4,3-9 8,4-5-10,-1-11-7,2-4-35,2-11-72,2-5 52,11-16-20,70-100-513</inkml:trace>
  <inkml:trace contextRef="#ctx1" brushRef="#br0" timeOffset="9946.5689">30361 892 780,'0'-8'191,"0"4"-107,0-6-84,4 10-33,11 6-25,18 0 58,13 7 10,17 2-8,6 6 10,-2 2-11,-14 3 11,-11 0 5,-15 1-11,-8 4-5,-8 1-1,-6 2-6,-9 2-2,-10 2 8,-17 3 10,-14-1 34,-21-1-5,-7-3-14,5-6-4,13-6-7,21-7-1,16-9-12,12-4-1,6-4 0,3 0-3,3 0-35,5 4-13,12-1 51,4 4-10,6 8 10,1 1 0,-7 8 12,-1 3-3,-5 0 0,-1 5-8,-6 1 13,0 0-13,-6-5 10,-2-2 1,-5-9 0,-3 3 10,-6-5 17,-5 1 27,-19 2 27,-16 1 3,-74 9-31,-52-8-28,6-11-22,135-9-4,14-1-1,5-2-4,-9 2-6,14-3-24,9 3-90,10 1-110,75-33-334</inkml:trace>
  <inkml:trace contextRef="#ctx1" brushRef="#br0" timeOffset="10870.6217">31262 1476 730,'-2'-6'232,"1"5"-26,0-7-68,1 4-36,1 4-32,0 0-10,1 0-27,0 0-9,-2 4-10,1-1-7,0-3 1,1 0-7,-2 0 0,4-3 5,3-1-5,6 1-1,7-4 1,10 3-1,3 0 0,5 2 0,-7 2 0,-4 2 0,-11-1-6,-6 2-4,-7-3 4,0 0-1,1 4 7,2-4 1,8 6 0,9-3 5,8 2-4,11-1-1,3 0 8,1 1-8,-6-3-1,-5 2 1,-10-4 0,-9 2-1,-7-2 0,-7 0-6,-2 0-9,-3 0-24,2 0-36,-2 0-72,-1 4-126,1 6 68,-1 8 23,-27 29-346</inkml:trace>
  <inkml:trace contextRef="#ctx1" brushRef="#br0" timeOffset="11164.6386">31282 2005 544,'2'0'234,"-2"3"-144,2-3-37,0 0 85,0 0 10,0 0-40,2 0-99,6 0-3,10 1-6,13 1 21,16 2 8,11-3-4,-1 3-4,4-3-9,-1 3 6,2-2-15,5 4-3,9-6-52,50 2-56,24-12-83,-14-10-134</inkml:trace>
  <inkml:trace contextRef="#ctx1" brushRef="#br0" timeOffset="11592.663">32585 1811 751,'-1'0'273,"-2"4"-221,-8 7-52,-2 8 0,-11 7 1,0 15 29,0 4 28,5 3-14,7 0-31,7-5-2,8-4 4,3-8-8,2-5-5,6-12 4,0-2 34,7-5 22,6-13 1,9-7-17,7-14-16,6-13-15,-2-13-4,-3-6-10,-7-5 6,-11-5-7,-12 0-15,-6 1 15,-12-3 0,-7 0 30,-5 6 15,-1 3 3,-3 14-8,-3 10-26,1 7-14,-8 10 0,-3 12-9,2 7 8,-4 13-10,1 15 10,0 14-10,1 14-23,7 12-59,7 9-21,5 6-57,8-4-135,26 65-393</inkml:trace>
  <inkml:trace contextRef="#ctx1" brushRef="#br0" timeOffset="18851.0782">24487 10157 460,'2'0'240,"-2"-2"-126,0 2-79,0 0-26,1 0-8,-1 0 11,1 0 21,1-1-11,-2-2-14,4 2-7,-1-1 8,-3 2-8,2 0 15,-2 0 19,0-2 4,0 2 1,-2 0-4,2 0-6,0-1 0,0-2-6,-3-1-15,3-2-1,0-2-7,-1 2 5,1 0-6,0 0 0,-3 1 0,3-3-1,3-4 0,-3 2-12,1-4-11,2-1-9,-1-1-2,1-1-16,3-5 24,0-1 0,3 0-3,2 0 8,-1-1 13,3 0 1,-3-4 8,1 2 0,-1-1 0,0 1 0,-2 3 0,-2 1 9,3 3-3,-3-7-6,3 2 0,-1 0 0,2-5 1,-1 2-1,0-4 0,3-5 0,-1-1 1,-3-3-1,4 2 0,-2 5 1,0-3 0,4 2 0,-2-1 8,2 1 11,-1-4-8,5-1-5,-1 0-6,-1-1 14,1-1 0,1 3-9,-4 3-5,-1 4 5,-2 4 5,-3 3 11,6 2-11,-5-1-11,2 3 0,2-3 1,4-2 0,2-1-1,6 0-1,2-1-19,3-3 20,0 1-1,0 1 0,-3-1 0,4-1 1,0-1-1,-1 4 1,-1 1 1,-4 7-1,-1-3-1,4 2 1,5 1 0,9-6-1,5-5 1,3 1 0,0-1 0,-2 3 0,-4 3 0,-3 5-1,-1-3 1,-2 6 0,-2-1 6,-1 0-6,1-2-1,3 2 0,2-6 1,2 1 0,4-4 0,2-1 0,-1-3 0,-3-1 0,0 2 1,-5 3-1,0 3 1,-1 3-1,1 2 1,-1 5-1,3-1 0,0 3 0,4 2 0,0-4 0,3 1 0,3-6 0,-1-1 0,0-1 8,-2-1-7,-4 2 0,1 0 6,-3-1-6,-1 1 4,-1-2-4,2 3 0,3-2-1,3 2-1,8 2 0,0-3 0,2 3 1,4-3 0,-9 1-1,-5 5 2,-9 1-1,-5 2 0,-5-2 0,-8 10 0,2-2 0,-3 0-1,4 2 1,5-2 0,0-4 0,4 1 0,5-2 0,-1-4 1,1 0 0,0 1 0,-2-4 4,-5 4-5,-5 2 1,-3-1-2,-7 5 2,-5-1-2,5 4 0,-4-4 0,10 3 0,1 2 0,2-3 1,-2 1 0,3 3 1,-2-5 0,-2 2-1,-5 2-1,0-4 0,-5 5 1,5-2 0,-2 3 0,1-4 0,5 2 1,1 0 0,-1-4-1,0 2 0,-2 0 0,-4-2 1,2 2-1,-6 1 0,6-3 1,-9 5 7,-2-2 4,-1-1-12,1 2 1,0 1-2,2-2 2,-5 3 0,0 0-1,2 0 0,1 0-1,1 3 1,5-2-1,-2 1 1,0 2 0,2-1 0,-1-2-1,-4 2 0,-4 0 1,-2-3-15,-5 2 6,1-2-13,-1 0 1,2 0 21,-1 0 7,2 0 35,0 0-3,0 0-10,2 0-11,-1 0-6,1 0 12,-1-2 15,1 2-9,-2 0-3,1-3 3,-1 0-8,0-1-11,0 0-5,-1 2 13,1 1-4,-2 1-14,1 0-1,1 0-1,-2 1-8,1-1 2,-1 0-8,1 0-12,-2 0 15,-2-4 4,-4 0-7,0-4 2,-3 0 13,-1 1 1,-2-4 13,0 0-8,3 1 1,-4-3-7,1 1 1,3-6 0,-6 0 0,1-4 0,-2-1 0,1 5 1,2-3-2,4 5 1,4 1-2,4 5 1,2 4-1,1 6-18,2-1 2,1 2-17,-1-1-7,1 0 14,-2 0 6,1 0 14,1 2-20,1 2 10,0 3 16,6 3 0,3 5 1,3-2 1,1 6 0,8 0 1,0-2-1,-3 3 1,1-5 3,-10-3-5,-1-1 0,-3-2 0,-2 2 0,1 1 0,0 1-1,-1 2 1,0 0-1,0 1 1,1 3-1,3 2 1,-3 0 0,-1-4 2,-2-3-2,-2-4-1,-2-2-20,-3-3-5,-2 3 26,-2-2 9,-11 5 57,-7 4-19,-12 3-14,-6 5-11,-6 3-11,-7-1-11,-2 6-37,-7 3-67,-2 7-92,-78 63-175</inkml:trace>
  <inkml:trace contextRef="#ctx1" brushRef="#br0" timeOffset="22672.2968">9341 3646 271,'0'0'222,"0"0"-106,0-3-112,0 6 5,0-3-9,0 0 66,0 0 77,0 0 23,0-3-17,0 3-55,-2 0-47,2 0-40,2 0-7,-2 3 0,4-2-18,1 7 18,9 3-1,6 8 2,6 6-1,0 6 0,9 9-1,-2 1 0,2 1 1,-1 0 8,2 1-7,2-3-1,9-1 6,11 0-6,14-4 0,49 14-5,15-8 5,10-9 1,-36-21-1,1-7-11,-7-8 11,-19-2 1,-49 5 0,-8-2 0,-1 2-1,25-4 0,-11 4-1,-4-3 0,-6 0 1,-4-1 0,6-2 0,-5 0 1,2 0 13,-1 2-8,-3 0 0,-2 1-5,1 1 0,-2 1 1,-3 1-1,-2-2 1,-2 3-1,-2 0 0,-4 0 11,-4 0-12,-3 0-3,-3 0 3,0 0 16,0 0 17,-3 0 14,3 0-19,0 0-5,-3 0-2,0-4-21,3 4-1,-2 0 0,2 0-52,-5 0-68,2 0-76,-7 4-95,-28 4-198</inkml:trace>
  <inkml:trace contextRef="#ctx0" brushRef="#br0" timeOffset="61248.5032">9161 5655,'33'100,"-33"-1,0 33,66 0,-33 34,-33-34,0-66,0 34,0-1,0-33,0 66,0 34,0-1,0 33,0-32,0 65,0-32,34-1,-34-66,0 1,0-34,0 33,0 0,0-32,0-1,0 33,0-33,0-32,0-1,0 66,-34 0,34-32,0-67,0 33,0 0,-33-33,33 0,0-33,0 33,0 0,0 0,0 0,0 33,0-32,0-34,0 33,0 33,0 0,-33 0,0 33,33-66,-33 0,0 34,33-67,0 66,-33-33,33-33,0 66,0-33,-66 0,66 33,-33 33,33-65,-99 65,32 0,1 0,33-33,33-33,-33 34,0-34,33 0,-33 33,33 0,-99 0,99-33,-33 66,-33-32,-1-1,1 33,33-33,0-33,0 33,0-66,33 0,-99 99,99-65,-33-1,-33 33,33-66,-67 66,100-66,-33 33,33 0,-66-33,-66 0,-67 0,-65 66,98-33,100 0,-33 0,0 34,66-34,0-33,0 0,0 66,-67-33,1-33,-66 0,-1 0,-164 33,98-33,-32 33,-67 66,99-99,-32 0,-67 0,99 0,67 33,-33-33,65 0,-98 0,32 0,100 0,-33 0,0-33,-34 0,-65-33,-1-33,133 99,0-33,66 33,-33 0,-1-66,67 33,-33 33,33 0,-33 0,0 0,-33-34,66 34,-33-33,33 0</inkml:trace>
  <inkml:trace contextRef="#ctx1" brushRef="#br0" timeOffset="55578.1789">14212 5490 10,'3'-4'225,"0"1"-139,3-6-55,0 2-29,2-3 4,6 0-6,0 2 1,0-6 5,-3 4 6,-2-3 41,-3 2 37,-2 6 12,-4 3 13,0 2 5,-1 0-6,-5 2-27,3-2-30,-2 3-27,1-3-3,-7 1-19,-3-1 5,-5 1 3,-4 2-15,-4 1-1,5 3 8,0-4-7,2 4 5,2-4-6,-3 3 2,-3 1 4,-3-1-5,-3 3 0,-7 2 8,1 2-8,-6 3 0,2 6 0,-3 1 0,0-1 0,1 8-1,-1-7 1,2 3 1,1-1-1,3-2 0,-2 1-1,0 0 1,2-5 5,-4 1-5,1 2-1,-2 1 1,1 2-2,-2 8-4,5-2 3,4 7 1,7-4-15,6 5 1,6-6 14,0 5-7,6-3 8,-4 0 0,3 0 0,-1-1 0,-3 1 1,-3 0 0,-7 7-1,-11 4 0,-9 6 0,-7 2 1,-4-2 8,3 0-3,5-1-5,3-6-1,5 0 1,3-2-1,3-1 0,3 2 0,-3-4 0,-1 1 1,-2 5 0,-4-2-1,-2 6 1,-5-1 7,-1 7-7,-4 3-1,-3 2-2,5 4 2,1 2 0,7-3-11,6 4 10,6-2 0,5 2 0,3-1-6,4 7 5,1-4-8,2-5 9,4-3-8,1-2 4,3 3 5,-5 4 0,5 1 0,-4 5 1,3 3-1,-3-3 0,5-8-9,4 1-12,-1-1 21,3 1 9,0 4-9,3-2 0,-3 1-2,6-3-14,4 3 1,4 7 7,4 6 7,11 7 2,7-7-1,10 1 11,10-12-10,11-13 0,54 26 8,30-13-7,28-29 11,-73-13 5,10 6 6,2-2-12,16-10-6,10-3 5,3-6-1,0 25 2,11-6-10,13-2 4,-20 15 3,-3-10-9,-8 1 1,-4 0 0,-7 1 6,-13-8-6,1 2-1,0 7 0,14-1 0,6-3 1,-7 10 0,4 2 0,14-2 0,-8 4-1,-8-6 1,-26 0-1,-14-9 6,-51-17-6,-3-1 0,-1-2 0,37 17 1,3 0-1,3-3 0,0-1 1,52 7 10,16-13-5,8 22-5,-49-27-1,-6-8 6,-15 0 1,-45-4-7,-2 0 0,-2 3 0,35 4 0,-3 0 0,0 1 0,0-1 0,4-1 1,47 2 1,17-4-1,11-8 5,-46-2-4,-6-2 7,-5 8-3,-52-2-6,-6-2 0,1 2-1,35 0 0,-4 0 0,2-2 1,8 0-1,51-8 1,21-10 1,14-13 0,-46 0 1,-2-2-1,-2-13 7,-13 9-7,-10 11 11,-46 17-5,-2 3-7,0 1-6,85-10 6,2 1 0,2-9-1,-90 9 1,-2-5 2,1 1 4,39-24 12,-1-3 9,0-4 10,-1 1-16,-2-4-12,0 1-3,-2-1 0,2-3-5,2-3 0,1-4 8,-4-2 2,-3-6 5,-7 1 17,-1-7 3,-4-7-12,-3-8-13,20-56-4,-14-25-6,-25-36 0,-19 79 1,-13 19 4,-3 62 24,0 2-9,-3 2-9,-5-44 1,-5 5-4,1-1 3,-3-6-4,0-55-8,8-8 1,5 105 4,1 7-4,-4-46 0,1 16-1,-7 5-11,-7 6-17,-2 4 22,-8-1 6,-3 5 6,-2-3 4,-4-5-1,-3-6 6,-1-8 0,0-4-6,4 4-8,-1-1 6,4 7-7,3 5-8,1 14 7,-2 5-15,0 6 8,-4 1 8,-6-1-6,-1-5 6,-4 5 1,-2-3-1,3 0 1,1-4 1,4 4-1,2-1-1,-2-2-1,-2 4-11,-3 1-36,-4 0 38,0 5 9,-5 1-16,-3 2 7,-11-5 1,-58-26 7,-12-11 2,8-5 4,94 54-3,1-1 5,5 4 0,-33-21-5,4-1 5,-2-2-6,-1-1 6,-3-2-6,-4-4 0,-2 0 0,-5-1-1,-3 6-12,-2-1-8,2 7-3,5 2 15,5 4-5,3 2 14,6 1 0,-3 2-1,3 0-4,-7-2 4,0 1 0,-8-1 0,-48-14-10,-7 8 4,-1 12 5,92 17-5,0 3 1,7-2 12,-37-7-7,4 2 1,2-2 0,3 1 0,-1 0-1,6 1 1,-3 0 0,-3-1-8,-5 8 8,-11 4 0,-51 3-7,-25 10 7,5 6 1,49-10-1,3 2-3,9 0 3,3-5 1,46-4 1,3 0 4,3 0-5,-34 3-1,3-2 1,4 1 6,-1 1-7,0 0 0,-4 1 0,-1 6-1,-48 8 0,-17 9 1,0 0 0,46-10 0,46-10-4,3-3 4,2 2 6,-30 0-4,4 0 6,8-1-7,7 1-1,3 0 0,6 0 1,8-2-1,-5 6-1,6-1 0,-4 1-8,0 0 8,-7 0 1,-6 0 6,-4-2-5,-4-3-1,-1 1 1,-3-4 5,-4-2-6,8-6 1,3 3-1,8-1 1,7 0 1,7 3-1,5-2-1,-1 6 0,-2 0-6,-2 3 6,0 3 0,-2 0-1,-1 2 1,-2 1 0,0 2 0,0 1 0,-2-1 0,6 2 1,2 0-1,11-3-1,4 3-102,7-1-53,12 7-32,5 8-58,14 7-69,64 30-156</inkml:trace>
  <inkml:trace contextRef="#ctx1" brushRef="#br0" timeOffset="57341.2797">10687 10249 542,'-4'-1'216,"0"-3"-78,-5-1-24,-4-2-13,6-4-1,-2 4 13,1-3-26,5 3-12,0 0-14,6 4-61,0 0 0,13-8-39,26-17 39,73-46 8,80-55 5,52-11-1,-102 60-3,-16 12-3,-26 18-5,-63 36 7,-10 1 1,-12 9-9,23-6-1,-22 8-20,-13 7-46,-8 6 8,-12 14 35,-18 17 24,-25 20 21,-61 62-10,-31 30-1,-1 1-2,49-58-7,-6-1 1,10-6 5,10 0-5,48-46-2,1-4 2,5-4-1,-37 38 5,4-11-5,3-16 0,5-12 0,8-13 11,11-18 22,9-12 19,6-19-31,9-18-22,5-26-1,19-82-8,42-72-5,48-62 8,-13 90 0,-5 24-3,-10 36 9,-25 24 0,-33 71-1,-4 20 2,-2 8 10,3-11-2,-10 15-9,0 8 0,0 4-15,0 0 6,3 13-11,3 13 11,11 23 9,4 25 0,12 17-1,27 73 1,11 28 0,10 8 1,-24-68 0,-3-12 0,-12 2 0,-9 11-1,-3-1-1,-3 10 0,-1 2 1,-4-44-2,-14-56 2,2-5 1,-4-2 6,6 32-7,-5-19-5,-5-21-7,-2-16 12,-2-9 10,-4-16 94,-9-6 1,-9-20-77,-14-20-28,-13-19 1,-48-74 9,-26-45-1,-6-10-7,48 99 4,45 63-6,-2 7 0,6 2 1,-41-32 9,-1 10-10,3 10-1,1 4-6,-2 5 7,5 5 0,8 1 2,6 3-1,11 2 1,13 7-1,7 0 0,9 9 5,6 5-6,5 1 0,2 0-2,4 6-11,-2-3-7,0 0 7,0-3-5,3 3-3,-2 0-9,1 0 1,5 3-1,6 1 23,19 2 7,18-3 0,64-6 1,43-26 11,17-26 2,-74 14-13,-10 4 6,-5 7-6,-48 19-1,2 4 0,-1 2 0,34-3 0,-4 1 0,-12 4 0,-11 7 0,-8-2 8,-7 5-8,-9-4 0,-5 1 0,-8-1 0,-5-3 0,-3 4 1,0-4 6,-1-4 7,-1 4-1,2 0 5,-2 0-1,1 0-17,-2 0-6,0 0-14,-3-1-22,-5-3-10,-1 2-26,-2 2-86,-3 7-185,-39 51-224</inkml:trace>
  <inkml:trace contextRef="#ctx0" brushRef="#br0" timeOffset="111192.3599">17033 16007,'0'0,"0"0,66 0,0 133,-33-67,-33-33,33 33,0 0,33-99,67-99,-34-34,0-32,33 66,1 32,-1-65,-132 132,33-33,0 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7T03:23:24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4538 6367 803,'-1'-4'171,"1"8"-112,-2-8-47,1 8-11,-1-1 0,1 0 33,1-2 23,1 2-9,7 4-3,6-2 27,12 1 6,10-1-18,13 3-10,19-4-20,59-1-6,35-22-8,37-36 1,-61 3-8,-15-2 3,-35 5-3,-61 36-2,-17 5-7,-2 4-4,8-7-92,-12 11-69,-17 11-180,-83 64-179</inkml:trace>
  <inkml:trace contextRef="#ctx0" brushRef="#br0" timeOffset="213.0121">5100 6490 562,'0'2'216,"0"-2"-159,0 3-57,0 2-35,-7 11 35,-6 21 99,-17 18 20,-16 17-59,-5 5-26,-14 4-5,-4-13 29,3-4-10,2-6-27,9-13-10,11-6-11,8-2-32,11-7-203,6-4-130</inkml:trace>
  <inkml:trace contextRef="#ctx0" brushRef="#br0" timeOffset="430.0246">5147 6574 819,'-3'15'43,"-3"12"-16,-3 30 32,-6 16 14,1 15-29,3-10-5,3-3-3,7-9-5,8 10-8,5-1-2,1 0-11,4-4-10,-7-15-64,1-7-92,-4-5-71,2-14-59,-4-43-71</inkml:trace>
  <inkml:trace contextRef="#ctx0" brushRef="#br0" timeOffset="605.0346">5336 6945 696,'0'0'171,"2"2"-151,8 2-20,1 10 0,5 8 39,1 3 54,5 3-43,-1 2-11,1-4-18,2-4 4,4-6-25,2-5-18,6-15-205,56-78-488</inkml:trace>
  <inkml:trace contextRef="#ctx0" brushRef="#br0" timeOffset="946.0541">6232 6280 786,'5'-10'93,"4"3"-72,13-17-20,6-1 8,6-5 2,6-1 5,-1 7 4,-2 1-1,-2 8-8,-8 4 22,-1 7-6,-8 3-27,-4 9-13,-4 7-35,-6 12 6,-8 22 42,-11 24 20,-31 72 44,-35 20 5,-23 9-4,29-67 7,38-61-17,-1-1-7,0-7-9,-34 36-18,14-15-4,15-18-10,14-15-7,16-12-72,9-10-78,8-12 30,5-16-188,37-119-31</inkml:trace>
  <inkml:trace contextRef="#ctx0" brushRef="#br0" timeOffset="1110.0634">6125 6583 343,'9'-8'273,"-1"7"-82,10-3-136,2 23-25,3 14 51,11 20 32,2 13 19,7 9-62,6 1-29,4-5-10,9-12-13,0-7 3,6-18-21,2-12-30,2-18-123,3-20-156,84-113-407</inkml:trace>
  <inkml:trace contextRef="#ctx0" brushRef="#br0" timeOffset="1290.0737">7155 6218 1034,'2'-10'308,"5"2"-206,11-9-93,20 7-2,16-7 8,58-21 11,13-13-5,11 3-11,-46 15-8,-2 4-2,-50 17-11,1 1-89,-4-1-136,106-65-294</inkml:trace>
  <inkml:trace contextRef="#ctx0" brushRef="#br0" timeOffset="1554.0888">7607 5702 1178,'0'2'135,"0"2"-135,7 13-35,4 11 25,5 19 10,7 23 7,14 72 33,2 51 11,-14 28 2,-17-100-13,-6-1-4,1 35-13,-11-37-11,5-77-5,-3-4 2,0-5-1,-11 30-8,-4-7-14,-3-17-56,-1-9-58,-3-29-137,-42-142-495</inkml:trace>
  <inkml:trace contextRef="#ctx0" brushRef="#br0" timeOffset="1723.0985">7595 6345 880,'0'-5'344,"-2"1"-160,2-3-170,2 10-14,1 5 0,6 5 3,9 4 34,7 8-8,14 2-2,7-5-5,5 1-22,3-5-102,-5 2-165,20 22-587</inkml:trace>
  <inkml:trace contextRef="#ctx0" brushRef="#br0" timeOffset="2274.13">4605 7373 591,'0'-6'546,"0"0"-381,11-5-147,11 6-1,15-2 22,21-3 12,51 6 13,31 23-17,47 22-10,-20-7 34,30-5-25,8 1-5,30-13-1,27-11-10,7 0-12,31-10-6,-15 2-4,-3 7 4,-32 6-12,-15 43 10,-34-18-10,-39-20 2,-34 2-1,-18 1 1,-13-4-1,-59-12 5,-10-3-5,-8 0 5,18 3-6,-23-3-1,-12 0-8,-9-3-3,-11-7-41,-14 0-110,-19-7-113,-10 2-66,-71-18-124</inkml:trace>
  <inkml:trace contextRef="#ctx0" brushRef="#br0" timeOffset="2613.1494">9493 5939 912,'0'-4'458,"-2"3"-401,1-3-57,-2 9-10,3 6-19,0 14 13,-2 19 1,0 24 15,-9 77 41,-8 35 2,11-128 7,-1-4-5,-3 49-21,2-10-14,2-2-1,4-7 0,-1 2 0,-1-5-9,0 0-100,-2-5-116,-19 67-299</inkml:trace>
  <inkml:trace contextRef="#ctx0" brushRef="#br0" timeOffset="2874.1644">9293 7657 801,'-6'20'107,"2"2"-53,-1 11-21,2-6-8,5-16 68,-1-10 117,4-2-51,5-6-73,5-6-41,7-15 6,3-17-18,-5-3-2,-9 2 14,-6 10 27,-6 14-1,-7 13-41,-10 9-30,-10 9-24,-9 10-15,0 10-44,5 6-82,-19 79-183</inkml:trace>
  <inkml:trace contextRef="#ctx0" brushRef="#br0" timeOffset="26949.5414">4275 12328 1118,'12'4'123,"9"-1"-103,20 4-5,20 2-8,12-1 32,53 0 30,33-2 32,-3-9-20,-71-4-29,-46 2-11,-3-1-19,-6-1-1,31 0-19,-9 1 8,-16-1-10,-11 3-45,-9-1-67,-15 5-32,-13 0-144,-88-6-257</inkml:trace>
  <inkml:trace contextRef="#ctx0" brushRef="#br0" timeOffset="27153.5531">4632 12310 847,'-1'-1'249,"1"1"-104,0 0-145,3 5-10,5 16 10,-6 15 87,-4 35 19,-21 81-7,-45 41-10,-20-21-37,52-125-13,4-1-22,0-7-1,-29 37-14,5-9-2,8-14-132,11-9-159,-27 5-308</inkml:trace>
  <inkml:trace contextRef="#ctx0" brushRef="#br0" timeOffset="27363.5651">4689 12758 901,'-2'18'129,"-4"20"9,-17 86 8,-19 90-35,-9 9-15,20-82-12,11-21 7,14-4-44,5-93-41,1-1 6,1-3-12,2 20-53,3-9-100,-2-6-122,16-14-238</inkml:trace>
  <inkml:trace contextRef="#ctx0" brushRef="#br0" timeOffset="27552.5759">4669 13009 1178,'3'1'160,"3"10"-160,16 12 12,10 18 9,15 16 92,3 14-17,1 3-44,3 10-13,-2-5-15,4-1-24,-11-15 0,-2-12-75,-9-13-72,-12-14-127,1-17-101</inkml:trace>
  <inkml:trace contextRef="#ctx0" brushRef="#br0" timeOffset="27856.5933">5335 12779 945,'16'-8'114,"4"-2"-66,27-6-3,11-5 66,7 1-3,6-7-35,5-1-37,0-2 9,2-2-21,-6 4 6,-9 4-1,-16 15-29,-16 13-35,-19 17 17,-12 19 18,-13 30 99,-36 79-18,-35 44-3,-4-11-21,33-76-1,26-55-11,4-6-15,0-6-20,-22 42-2,4-12-8,9-15-56,9-14-72,5-15-119,-15-39-317</inkml:trace>
  <inkml:trace contextRef="#ctx0" brushRef="#br0" timeOffset="28039.6037">5549 12983 1123,'11'20'117,"5"7"-69,21 32 53,16 18 52,10 9 19,6-2-77,8-10-46,51 17-35,-87-76-9,36 15-5,-7-11-57,-15-19-123,-6-17-183,33-125-738</inkml:trace>
  <inkml:trace contextRef="#ctx0" brushRef="#br0" timeOffset="28218.614">6466 12691 1465,'15'-1'166,"8"-6"-136,27-2-7,61-23 59,36-29 11,9-14-36,-41 29-45,-5-3-6,-12 3-6,-58 29-84,-9 5-95,-2 1-169,52-68-642</inkml:trace>
  <inkml:trace contextRef="#ctx0" brushRef="#br0" timeOffset="28451.6273">6919 11903 1346,'6'13'163,"5"19"-151,12 26 9,28 84 44,9 52 38,-7 54 5,-26-80-33,-1 35-19,-17-36-26,-18-34-17,-6 3-4,-11-5-9,-2-31-42,12-59-45,-1-10-51,-2-6-54,-17 14-90,-58-74-200</inkml:trace>
  <inkml:trace contextRef="#ctx0" brushRef="#br0" timeOffset="28618.6368">6885 12728 1458,'0'0'265,"0"10"-203,3 10-55,0 12 28,7 6 13,4 3-29,8-6-11,9-3-8,6-6-12,1-7-80,-5 0-127,-5 33-332</inkml:trace>
  <inkml:trace contextRef="#ctx0" brushRef="#br0" timeOffset="29106.6648">3499 14274 1111,'36'-5'138,"79"-14"-63,32-2-9,-19 21 12,30-9 47,20 9-13,18 8-32,29-1-34,22-6-2,1-1-2,27 0-12,8-22 4,22-2 14,1-16-13,3-27-8,-17-9-5,-30 7-9,-38 20-13,-62 15 0,-43 8 0,-33 1 2,-64 18 4,-7 0-5,-8 6 0,8-3 1,-15 2 4,-6 0 0,-12-4-6,-7 1-39,-12-4-83,-5 0-43,1 2-75,6 14-93,-21 16-426</inkml:trace>
  <inkml:trace contextRef="#ctx0" brushRef="#br0" timeOffset="29540.6896">8131 13666 1379,'0'0'208,"1"3"-197,-1-2-11,2 2 0,-1-3 71,2 0-22,0 0-29,4 0 25,1 1 13,-2 0-19,-3-1-25,-1 2-7,-2-2-6,-2 3-1,2-3 0,2 7-6,1 1 5,0 7-7,4 5 7,-3-1 1,4-1-6,1-2 6,4-9 0,-2-4 7,-1-3-7,1-10-9,0-7 9,-5-7 1,-2-7 1,-9 0 7,-7-1-5,-6 6 2,-2 10 17,-6 9 4,-4 12-12,3 12-8,-6 10-6,3 5-1,10 2-13,5-3-59,11-1-161,4 40-491</inkml:trace>
  <inkml:trace contextRef="#ctx0" brushRef="#br0" timeOffset="42176.4123">8408 12556 462,'-31'196'136,"19"-49"157,0-46-118,6-57-23,4 1-65,-2-2-11,-7 50-11,3-4-16,0 2-14,4-9-1,2 5 5,1-3-9,2-4 6,2 1 2,0 3-14,-1 3-11,2 65-2,-5 20-4,-10-11 4,-1-39 2,-3 26-12,-1-8 1,-4 15 4,4-2-3,-5-8-3,5 8-1,-3 15 1,-2-13-5,3-27 5,0 9 1,3-3 4,-1 8-5,2-10-15,2-2 15,1-17 0,3-7 0,2-57-6,1-4 0,0-6-9,-2 28 15,4-18 0,-1-23 2,4-11-2,0-11-8,0 0-12,4 14 20,-4 11 0,2 13 16,-1 7-15,-4-1 0,0-6-1,-1-11-1,-2-7 1,3-14 0,3-6 26,3-8-26,-3-6 66,0-17-39,0-33-27,0-102-1,19-96 1,16-6 14,-5 99-13,2 0 0,-11 29-1,-5 18-24,-10 70 6,-4-2-2,1 1-4,2-56 12,-8-63 12,-10-29 0,-1-38 0,5 65 0,3 1 1,10 22 1,2 28-2,-3 73-1,2 6 0,-3 6 0,5-36 0,-5 10 1,0 5 2,1-1-1,-2-11 7,1-7-8,3-13 1,-1-4 9,1-5-10,2 2 0,0 3-2,4 14-4,2 11 5,-4 10 1,0 4 0,-1 8-1,-2 0 1,-1 0 1,0 2 0,-2-3 1,0-4 4,-2-5-5,3-2 5,1 0-6,3-3 0,-1 4 0,4 1-6,2 5 5,-1-3-2,4 0 2,-3-1 2,0-6-1,-3 0 2,1-4 4,-3 1 1,-1-7-6,-4 2 1,-2 3 4,-1 1-5,0 0 0,-1 5 0,-2-6 0,3 0 4,0 4-5,7 0-2,1 9 1,3 1 0,1-1-5,2 2-1,1 4 6,-3 0 1,0 9 9,-6 3-9,-2 7 12,-2 6-3,-1-1 3,-1 5 1,0 5-5,0 0-7,0 0 0,3 2 0,-1-5-1,1-3-2,2 2 2,-1 0-6,0 5 0,0-4-5,-2 4-13,-2-2-25,0 2-32,-14-1-273</inkml:trace>
  <inkml:trace contextRef="#ctx0" brushRef="#br0" timeOffset="42732.4441">10433 12177 1246,'6'4'160,"7"2"-122,20 4-22,15-4 40,10-6 56,1-4-14,1 2-26,-9 2-27,-2 2-11,-4 2-11,-4-1-13,-1 1-8,-3-2 7,3-2-3,-9-2-6,-7 1-14,-7-2-25,-8 3-45,-9 0-65,-13 0-155,-74-16-594</inkml:trace>
  <inkml:trace contextRef="#ctx0" brushRef="#br0" timeOffset="42993.459">10683 11732 1178,'-2'0'210,"2"0"-206,-1 0-4,0 4-58,1 9 56,-2 11 2,-2 18 89,-6 13-37,3 17-20,-2 8-16,-2 8 4,2 6 5,-5 60-4,2 13-12,10-115-8,-2-4-1,-3 41-24,2-16-69,-3-14-107,0-18-130,-19 7-195</inkml:trace>
  <inkml:trace contextRef="#ctx0" brushRef="#br0" timeOffset="43818.5062">10325 11442 933,'-10'3'97,"2"2"-97,-12 10-1,3 7 1,0 6 45,-3 7 10,5 10 8,-1 8-18,-3 9-3,3 3 20,-2 8-2,1 1-20,3 13 11,-8 55-10,11 39-15,7 32-25,5-79 4,9-26-5,-4-60-28,5-6 26,4-1-7,13 38 9,11-10 11,11-10 25,9-7-18,8-10 9,6-9 3,6-8-11,-3-9-7,-4-4-2,-8-4-9,-7-8-1,1-8 9,-6-10 43,-4-13-5,1-10-1,-4-14-2,-2-12 7,-5-4-15,-9-9 0,-7-12-9,-3-68-12,-22-45-15,-17-16 8,0 102-2,7 68-5,-1 6 7,1 5-7,-15-44 17,1 10-17,-1 6 0,0 4 0,0 4 0,-1 5 8,1 1-8,-1 1-1,1-2 1,-5 0-3,-1 10-14,4 3-4,-1 15 8,4 9-1,6 8 7,2 3 6,6 3 5,-1 2 10,2 0 2,0-2-16,2 3-1,-4 1 9,-10 0-9,-6 1 0,-6 5-1,-4 4-1,-3 5 2,2 3 3,5-3-3,5 4 0,6-4-5,3 3 4,12-8 1,-4 5-1,8-3-7,3 3-42,3 10-35,1 10-7,1 15-34,2 19-25,-2 17-121,-5 152-249</inkml:trace>
  <inkml:trace contextRef="#ctx0" brushRef="#br0" timeOffset="53809.0777">10335 12304 294,'-4'-5'186,"1"-1"-65,-4-7-41,2-1-19,-1 0-13,-1 4-34,-9 3-14,-1 0 0,1 4 0,-2-1 9,7 4-2,5 0-6,2 0 8,2 0 12,1 0 29,2 0 19,-1-1 13,0 1-19,0 0-16,2-2-26,-4 2 1,4 0 1,-2 0 13,2 0 15,-2-2 9,0 2-5,0-2-11,0 0-20,0 2-14,1-2-10,-1 2-12,0 0-7,1 0 7,1 0-6,-2 0-5,0 0 8,2 0 6,-2 0-12,1 0 6,0 0 0,4 2 15,6 0 24,2 2 2,0 3-8,3 3-6,4 1 7,-2 7-2,4-2 4,-1 3-12,0-4-8,-2-1 0,-1-4 1,0-4 12,0-2-13,-5 0 7,1 2-7,1-5 20,-5 1-10,-1-2-2,0 2 4,-1-2-1,5 2-11,-3-1-1,3 0 6,2 2-4,-3-3 2,-2 0-4,2 0 0,0 0 11,-1 0-5,0-3 4,1 1-4,-2 0-4,-1 0 7,-3 0-9,2 2 1,-3-1 1,0 1-1,-4 0 0,1 0 1,-2 0-1,-2 0 5,2 0 0,0 0 0,0 0-5,0 0 6,-1 0-5,1-3 4,0 6-5,0-3 7,1 0-2,-1 0-5,0 0 14,0 0-4,0 0 2,0 0 23,-10 3-22,9-3-14,-2 0 0,0 0 1,-2-3 16,-4-3-5,-4-1-6,-4 0-6,-2 1-6,-6-5-21,-1 4-33,-4 3 10,-4 4-7,0 2 15,0 2 18,2 1 14,4-4 9,7 2 1,5-2 1,6-1 5,6 0 0,4-1 0,0-3-6,2 4 1,0-2 22,0 2 2,-2-3-5,2 3-8,-2 0-5,0 0-7,1 0 0,-1 0-8,2 0-5,4-2 5,7-6 8,10-1 20,11-11-8,10 2-2,4-5 10,5 1-7,1 2-1,0-3 5,-4 2-8,-4 3-9,-7 5 1,-9 3-1,-7 6 0,-8 5-10,-3 2 4,-3 0 6,0 1 0,3 2 0,-1 4 2,1-6-1,-1 5 7,2-4-7,-5-1 1,3 0-1,-5 2 7,0-5-7,0 1 0,-3 0-1,-3-2-2,0 0-4,0 0 5,4 2-7,-4-2 2,0 0 5,-4 0-1,4 2 2,0-2 0,0 0 0,0 0 0,-2 0 0,1 0-36,-2 3-20,1 1-22,-2 3-43,-2 10-2,-2 7-123,-19 43-225</inkml:trace>
  <inkml:trace contextRef="#ctx0" brushRef="#br0" timeOffset="54703.1288">12503 12418 833,'0'0'219,"0"0"-125,0 1-70,-3-1-10,3 1-2,0-1-12,0 2-6,0 1-134,-1 0-70,-2 9 101,-3 19-127</inkml:trace>
  <inkml:trace contextRef="#ctx0" brushRef="#br0" timeOffset="55223.1585">12533 12299 450,'0'0'175,"0"0"-83,0 1-28,0 2-4,-3-2 29,3-1 13,-3 0-12,3 0-18,0 0-35,0-1-20,3 1-8,-3-3-9,3 2-57,-3 1-128,0 1-50,-3 8-107</inkml:trace>
  <inkml:trace contextRef="#ctx0" brushRef="#br0" timeOffset="56232.2163">12533 12258 558,'0'0'159,"0"0"-88,0 1-23,0-1-6,0 2-26,0 1-16,0-2-18,-3 3 18,0 3 8,3 0 31,0 5 3,0-4-14,0-2-2,0-6-2,0 0-5,0 0-16,0-3-3,3 1-10,0 2-26,-3 0-14,2 0 19,-1 0-4,-1 0 14,0 0 21,-1 0 12,-1-1 18,-4-2-29,-1 2 0,0 1 19,1-2 7,2 4-9,0-2-11,1 4-4,3-1-3,0 7-13,3 2 2,1 0 4,-2 3-1,3-7 8,-2-4 8,4-1 0,-7-2 1,3-1 4,-2-1 13,-1-2 16,3-3 9,3-7-26,-4 0-5,-2 0-2,-2 5 27,-4 6-35,-1 2 5,0 0 17,4 2-17,-3 0 10,-2 1-7,6-3-6,1 0 2,1 0-4,0-3-9,1 1-1,1 2-74,1 7-178,1 7 20,-2 45-411</inkml:trace>
  <inkml:trace contextRef="#ctx0" brushRef="#br0" timeOffset="58127.3247">16613 11273 740,'5'-16'197,"1"8"-85,8-15-68,0 8-37,-6 0 20,-2 9 56,-1 3-1,-5 3-11,0 2-20,-2-2-28,2 4-23,-3 0-5,6 10 5,0 5 21,7 11 12,-4 7-9,3 14-6,2-3-6,-4 6 5,2 2-8,-1-11 0,2-5-9,-1-13 0,3-9 6,2-10 6,2-7 7,12-11 38,11-19 0,7-12-22,6-15-16,-2-7-5,2 0-13,-6 0 6,3 4-7,-1 7-1,1 3 0,2 9 0,-6 7 0,-1 9 0,-8 10-8,-4 10 1,-6 14-1,-3 5-1,-3 5-1,-6 5-4,-3-2-1,-4 3 10,-5-1-12,-2-3 18,-3-3 7,-4-1-6,-6-1 29,-2 1-13,-8 4-5,-6-3 24,-3-1-26,-7-3 10,0 1-19,-4-9 17,4 0-6,-1-11-1,6-3-2,4-8-1,4-4-8,-1-13-8,2-8-19,4-10 20,-2-4 7,6-4 1,1 4 11,-4 3-6,6 7-5,-4 7-1,3 10-13,-1 5 13,1 13 9,2-1 5,7 7-14,1 3-1,4 0-5,1 0-2,0 8-38,-4 6-59,-1 13-9,-3 19-125,-14 108-300</inkml:trace>
  <inkml:trace contextRef="#ctx0" brushRef="#br0" timeOffset="60505.4607">12516 12434 235,'-3'-6'674,"1"3"-497,-2-4-91,0 0-37,1 6-7,2-2-9,-2 6 11,3-3-11,0 0 0,0 1-6,3-1-9,-3 4-18,4-4-5,-3 0-18,0 3 13,3 4 10,0 2 8,-1 5-2,1-4 7,0-5-8,-4-2-5,3-3-7,-3-2 5,0 2 2,3-1 22,-3-3-1,3-6 12,-3-7-19,-3-5-2,0 5 0,0 4 13,-1 10-2,1 3-23,2 3 0,-2-3 1,3 0 18,0 0-1,3 0-4,-2-3-7,2-1-5,0 4-2,-2-2 0,2-2-15,0 3-11,0-4-4,-1-5 29,2-5-14,0 0 8,-2-2 7,-2 10 0,-4 5-21,0 2 4,2 4 1,0-3 16,2 2 12,0-2-6,-3 4-6,0 5 16,-1 3-5,1-1-10,3 3-1,0-9-13,0-4 12,3-2-7,-3-1 7,0 1 2,0 0 7,0 0-8,0 0-6,-3-1-70,3 3-203,-17 25-714</inkml:trace>
  <inkml:trace contextRef="#ctx0" brushRef="#br0" timeOffset="61207.5008">12543 12407 644,'-1'-1'237,"0"1"-77,-1 0-68,2 0-1,0 0 38,0 0-19,0-2-59,0 2-29,0-1-22,0 1-45,-3 7-226,-13 68-284</inkml:trace>
  <inkml:trace contextRef="#ctx0" brushRef="#br0" timeOffset="61633.5252">12208 13040 717,'2'-15'455,"0"4"-282,0-6-91,-1 9-50,-2 10-32,-1 0-3,-2 2 3,1-1-12,1 7 11,1 10 1,-4 12 33,1 16-2,-11 9 1,0 10-17,-13 8-5,-3 3 4,-4 6-7,-4-3 5,1-3 0,2-5-12,5-14-4,11-14-22,4-14-19,10-17-43,6-11-40,3-6-17,6-13-140,35-91-268</inkml:trace>
  <inkml:trace contextRef="#ctx0" brushRef="#br0" timeOffset="61934.5424">12201 13132 710,'1'-16'264,"0"4"-54,1-9-49,-2 5-67,2 14-11,-2-2-19,0 5-62,0 3-2,3 7-65,4 12 34,5 13 31,7 13 25,-1 11-4,5 4 5,-1 2-10,2 1 4,-5-3-5,2 0-7,-6-2-7,-2-3 5,-4-6 0,-2-7 0,-4-10-6,-2-7-33,1-15-39,-2-2-29,-3-10-14,-3-2 52,-11-6-158,-71-46-649</inkml:trace>
  <inkml:trace contextRef="#ctx0" brushRef="#br0" timeOffset="62203.5578">12107 13518 999,'-3'-4'260,"3"3"-86,0-6-90,3 7-3,-3 0 6,2 0-5,-2 0-37,1 0-42,2 1-3,11-1-7,2 0 7,13 0 1,6 0-1,3-1 15,-3-1-15,-4-1 0,-3 1 1,-4 0-1,-3 2-45,-6 0-80,-5 0-80,-8 4-173,-47 9-538</inkml:trace>
  <inkml:trace contextRef="#ctx0" brushRef="#br0" timeOffset="67774.8765">12838 11225 513,'-3'-10'351,"-2"4"-216,-6-10-77,1 4-32,0-2-1,-3 6 14,-1-2 9,0 3-18,0 1 2,-4 2-2,4 0 7,-3 2 20,6 1-15,-1-4-10,5 3-16,-4 2-2,2-2-13,-2 6-1,-2 2-1,-5 6-1,0 6 2,-2 5 0,3 1-8,4-1 8,5 2-6,1-3-12,3-5 3,5 2-8,2-2 13,4-1-7,2 2 7,2-3-4,2-3 13,0-6-5,2-3 6,2-6 6,4-7 22,0-2 14,3-9 5,-1-3-22,-2-5 4,-3 2-10,0-1-17,-7 1 12,-4 1-13,-3 1 6,-2 9 0,-2 0 2,0 6 8,0 4 14,-2 5 2,1 1-33,-1 0-13,1 1-22,-1 3-10,-2 2 24,-1 8 21,-2 10 17,-2 8 1,-6 6-12,3 7 6,-2 0-11,-2 2 9,3-3-2,3 0-7,-2 1 1,2 2 11,0 2-7,3-4-6,-1 3 1,3-6-1,0-7 1,5-2-1,0-8 0,2-8-11,1-6 4,2-7 5,-3-4-4,-1 0 0,-1-1-6,2-2 11,-2 2-5,1 1-5,2-4 11,5-2 29,5-5-29,8-4 0,7-7-128,6-4-77,67-56-257</inkml:trace>
  <inkml:trace contextRef="#ctx0" brushRef="#br0" timeOffset="68141.8975">12977 11506 710,'-5'0'182,"2"0"-116,-3 0-41,3 3 1,3-3-8,1 6-18,2 7-11,-1 9 11,1 8 11,0 4-2,2-4-9,0-4-8,1-5-1,3-8 3,-1-6 6,4 1 24,0-9 39,4-7 48,5-6-33,3-11-39,-2-6-9,-6-3-11,-4 1 23,-7 4 27,-7 6 14,-4 8-55,-5 0-5,-3 5 8,-4 4-13,-1 0 11,3 2-17,2 4-12,1 2-50,4 4-79,0 4-137,-12 43-184</inkml:trace>
  <inkml:trace contextRef="#ctx0" brushRef="#br0" timeOffset="72719.1593">12234 15140 833,'-8'-2'235,"0"2"-77,-5-4-49,5 4 29,4-2-10,4 2-38,0 0-53,0 0-37,0 0-6,2 0-21,2 0 27,9-3 0,19-6 12,18-7 1,19-4 1,7-9-5,-2-1 0,-9 4-8,-14 4 6,-10 10-6,-15 5-1,-7 1-37,-10 9-101,-9 1-15,-4 2 10,-7 5-8,-10 13-19,-82 76-130</inkml:trace>
  <inkml:trace contextRef="#ctx0" brushRef="#br0" timeOffset="72961.1731">12277 15152 686,'-7'3'190,"2"1"-128,-4 8-38,0 10-5,-3 7 61,1 9 5,1 13-14,-2 12-10,3 11-14,-7 14-20,4 2-14,1-3-4,-2-9-1,2-10-1,1-4-7,-6-1 1,-3 1-1,-1-4 0,-1-8-45,9-21-71,7-19-74,8-45-40</inkml:trace>
  <inkml:trace contextRef="#ctx0" brushRef="#br0" timeOffset="73165.1848">12098 15752 800,'-3'-7'297,"1"6"-110,1-3-97,1 0-55,1 3-7,5-5 13,11-9-17,10-6-8,23-10-4,11-7-3,54-24-3,-79 46-1,34-14-5,-10 5-27,-18 10-69,-16 11-85,-9 11-128,-17 13-51,-67 95 160</inkml:trace>
  <inkml:trace contextRef="#ctx0" brushRef="#br0" timeOffset="73368.1964">12033 16248 1197,'2'0'244,"5"-4"-214,10-4-29,7-3 0,9-7 29,4-2 36,3 4-7,2-3-22,6 5-23,4 2-5,-1 0-8,1 3 0,-7-3-1,-5 5-79,-9 4-94,18-6-284</inkml:trace>
  <inkml:trace contextRef="#ctx0" brushRef="#br0" timeOffset="73773.2195">12795 15913 1228,'0'2'251,"0"-2"-181,0 0-70,4-2-15,-1 2 15,6-4-19,12-2 19,7 0 61,15-6-14,-1-2-26,0 3-8,-5 3 1,-6 2-8,-5 1-5,-7 5-1,-1 4-13,-4-3-40,-3 5-26,-3-6-53,-3 0-80,-4 3-50,-28-6 25</inkml:trace>
  <inkml:trace contextRef="#ctx0" brushRef="#br0" timeOffset="74071.2366">12930 15695 1087,'0'2'201,"0"0"-191,-1-1-1,1 2-9,-2 1 45,2 10-15,2 6 57,2 16-3,-4 17-30,2 6-27,-1 4-12,-1 1 0,0-5-13,0-8 4,0-2 0,0-7 1,0-5-6,-1-6-1,1-2-7,-2-8-21,2-8-35,-3-2-56,3-5-50,-3-5-11,-19-27-119</inkml:trace>
  <inkml:trace contextRef="#ctx0" brushRef="#br0" timeOffset="74973.2882">13066 15815 780,'-2'-1'297,"-3"-6"-135,-5 0-42,1 0-28,-7-2-26,-2-4-26,-1 4-13,-4 2 5,0 0-5,2 4-12,0 2 3,5 2-8,3 6-10,0-1-5,3 2 5,-2 7 1,-6 4 6,1 7 1,1 3-8,-1 1 0,2 4 0,2 3-8,1 4 8,5 2 0,1 1-1,4-5-14,5-4-9,6-8-21,5-5 13,4-8 32,2-3 10,4-8 4,2-9-2,3-10-5,-1-13 4,2-9-5,-2-3 0,-5-4-5,-5 2 10,-7 3-5,0-2-5,-7 4 7,-1 5-1,-4 5-5,-3 9 5,0 5 16,-2 8 4,0 6-5,3-4-1,0 8-12,1-4-9,2 3-1,-2 0-20,-1 14 21,-2 9 3,-1 17 6,0 14-9,-3 11 8,1 8-7,2 9 0,-1 2 11,1-3-12,5-4 0,1-9-6,6-13-10,4-16-2,5-9 0,-2-11-2,2-12-1,-1-3 21,-2-11 6,1-5-6,4-13-18,3-15-44,-3-8-38,2-14-68,-8-2-117,2-97-209</inkml:trace>
  <inkml:trace contextRef="#ctx0" brushRef="#br0" timeOffset="75311.3075">13130 16190 327,'0'17'174,"2"1"-29,3 19-23,0 4-28,1 2 4,3-2-38,3-7-26,-2-7 5,4-9-23,2-3-16,-4-9 0,1-8 0,-3-8 103,1-9 8,-2-7-43,-3-8-34,-3-3-5,-3 3 10,-4 4 22,-5 5-23,0 9 17,-3 4-7,-2 6-19,-2 2-25,-6 8 2,2 6 5,-4 9 2,3 1-12,4 2 5,6 0-6,2-7-19,5-4-47,1-4-45,6-3-58,4 2-95,27-3-223</inkml:trace>
  <inkml:trace contextRef="#ctx0" brushRef="#br0" timeOffset="75651.327">13467 16045 1396,'1'0'194,"1"0"-178,3-3-16,4-1 0,4 1 1,8-4 9,3-4-2,10 1-1,5-6-6,1 4 10,0-3-5,-5 7-6,-10 4 0,-6 4 0,-6 3 0,-6 1-1,1-1-5,-5-1-18,-3-1-15,0 2-4,-3-3-11,-3 0-53,-3-3-121,-48-10-248</inkml:trace>
  <inkml:trace contextRef="#ctx0" brushRef="#br0" timeOffset="75957.3445">13558 15740 831,'0'0'165,"0"1"-142,2 6-23,1 4 87,3 7 99,1 8-45,6 9-40,1 6-47,-2 0-30,3 1-8,-2 1 1,-3 2-1,1 6 5,-5 2-6,-1 0-3,-4 2 3,-1-3-7,0-4 1,-1-14 3,-1-6-6,-1-12-6,3-8-14,3-4-52,-3-1-69,-9-26-130</inkml:trace>
  <inkml:trace contextRef="#ctx0" brushRef="#br0" timeOffset="80964.6309">14655 15021 642,'0'1'709,"-2"-1"-601,2 4-99,-1-4-9,2 3 0,-1-3 44,2 1-14,-1-1-18,4 5-12,7 0 1,9 7 13,6-2-5,7 2 0,3 3-2,6 3 4,1 1-11,2 3 0,-4 1 1,-2 3-1,-5-1 1,-12-1-1,-5-1 2,-10-2-2,-5-2-24,-6 0 24,-10 7 16,-13 11 41,-22 18-18,-52 45-16,58-65-14,-35 39-8,8-19 11,17-13-3,13-17-3,12-11-5,10-8-1,7-2-10,10-4-125,10 2-446,51-12-9</inkml:trace>
  <inkml:trace contextRef="#ctx0" brushRef="#br0" timeOffset="81339.6523">15697 15193 1382,'-4'7'297,"-1"12"-265,-2 18-31,0 23 0,1 17 5,5 11-6,9 69 0,3-108 6,10 38-6,6-20-13,0-31 12,4-20 1,0-16 7,5-16 11,4-23-6,3-29-12,23-77 0,-24-42-1,-39 17-11,-12 122-6,-3 8 1,-3 5 17,-13-33 0,-2 23 36,-3 16-17,-1 10 25,2 9-28,1 9 6,3 4-22,-1 11-1,7 3-50,3 18-126,-17 87-394</inkml:trace>
  <inkml:trace contextRef="#ctx0" brushRef="#br0" timeOffset="102458.8603">12177 17584 340,'-2'-3'275,"4"3"-103,-4 0-47,2 0 10,0 0-32,0 0-53,0 0-34,0 0-2,0 0-14,0 0-80,0 3-199,0 4-20,2 1 181,2 25-82</inkml:trace>
  <inkml:trace contextRef="#ctx0" brushRef="#br0" timeOffset="102824.8812">12113 17401 724,'-2'-1'254,"2"-6"-22,-2 0-67,0-7-13,2-2-25,2-1-25,2-2-37,10-1-46,12-2-13,14-11-5,17-9-1,56-25 18,-70 48 3,34-19-21,-12 17 0,-19 15-1,-14 6 1,-14 0-13,-4 4-29,-10-2-45,-2 2-39,-6 0-54,-6 9-86,-10 8 25,-77 31-463</inkml:trace>
  <inkml:trace contextRef="#ctx0" brushRef="#br0" timeOffset="103056.8945">12092 17272 784,'-5'0'264,"5"0"-23,-2-3-124,3 3-72,0 0-22,4 6 1,-1 8-9,4 17 12,4 20 30,1 18-2,-3 8-26,1 9-17,-7-10-3,-1-4-2,-3-9 1,-3-9-8,-1-2 0,-6-1-37,0-2-97,0-1-82,-1-9-150,-26-1-362</inkml:trace>
  <inkml:trace contextRef="#ctx0" brushRef="#br0" timeOffset="103254.9058">12212 17739 936,'17'-28'224,"4"2"-23,23-29-81,4 6-8,-2 8-14,-1 10-41,-10 7-26,-7 15-31,-7 9-18,-2 7-75,-6 7-27,1 0-30,-10 10 41,-5 6-47,-12 12-35,-101 122-311</inkml:trace>
  <inkml:trace contextRef="#ctx0" brushRef="#br0" timeOffset="103426.9156">11978 18487 845,'2'2'297,"0"-2"-153,12-4-82,7-15 128,21-11 20,12-11-72,8-6-67,8 12-49,0 16-22,2 10-120,1 18-84,0 4 60,-5 14-213,82 39-224</inkml:trace>
  <inkml:trace contextRef="#ctx0" brushRef="#br0" timeOffset="103966.9465">13040 18225 721,'-8'-8'177,"2"-4"-35,-6-13-35,-5-5 34,-2-3-32,-1 0-1,-1-1-66,-3 1-13,-2 1-8,-5 2-2,-2 5-17,0 10 13,-1 10 4,-1 12-10,2 12-8,-4 17 14,4 9-3,5 10 0,7 4-12,12-5-7,9-3-5,9-7-9,12-7 12,6-6 0,4-9 9,2-13 7,6-9 7,-1-13-13,1-13 12,-1-15-1,-3-13-4,-6-10 4,-8 3-5,-8 10 4,-9 13 7,-6 20 31,-3 12-11,2 4-11,-1 6-8,1-4-19,3 5-6,-3 8 6,1 20 2,-1 17 5,0 21-5,-3 16-2,3 3 7,0 3-6,0 1-1,3-9 2,3-4-1,0-10-1,6-17-3,2-11-4,2-16-11,1-9-57,6-12-66,1-7 55,6-11-82,0-18-156,33-117-393</inkml:trace>
  <inkml:trace contextRef="#ctx0" brushRef="#br0" timeOffset="104306.966">13133 18439 1043,'0'1'265,"-1"0"-193,-1 10-43,2 7 5,3 6-10,6 12-9,3 2-15,7 3-3,-1-8 3,6 3 0,0-11 28,0-8 76,-4-7-61,0-10-19,-4-13 9,2-13 17,0-17-22,-4-16-20,-1-10-8,-10 4-1,-8 6-5,-11 11-30,-5 17 36,-10 11 15,-2 4 69,-10 15-13,2 2-34,-2 12-13,9-4-10,10-1-9,8-2-5,13-2-39,9-1-106,4 3-88,11 10 58,6 12-203,37 60-382</inkml:trace>
  <inkml:trace contextRef="#ctx0" brushRef="#br0" timeOffset="104704.9887">13646 18109 1136,'0'1'303,"3"-1"-192,-3 0-111,2 3 18,4-3 36,7 0 14,7 4 1,8-1-24,6 0 25,-3-6-25,-2 3-3,-5-3-7,-5 3-13,-7 0-13,-4 3 8,-3 0-10,0-2 1,-2-1-7,0 2 7,0-2-7,0 1 5,-2-1 0,1-1-4,-2 1-2,0 0-52,-3 1-74,0 3-145,-25-9-573</inkml:trace>
  <inkml:trace contextRef="#ctx0" brushRef="#br0" timeOffset="106639.0994">13694 18072 777,'-9'0'243,"3"0"-116,-9 3-41,4 0-4,7-3-20,4 0-38,0-3-24,2-1-35,2-3-11,1-1 46,-1-3 22,-2 4 19,1 0 37,-6 6-9,1 6-66,-2 0 6,-1 3 13,2 2 14,2 4-9,1-2-13,2-2-14,2-1-5,2-7-7,-3 0-6,1-2 18,-1-2 9,-1 2 52,-1-2 22,-1 4-26,0 0-35,3 1-13,1 4 9,5 0 0,2 2-1,3-2-10,0-1-1,0 0-4,1 0-2,-1-2 0,-3 2 6,0-2 12,1-1-2,-5 1-5,3 1-5,-1 0-5,2 5 0,-2-2 9,1-4-4,1 2-4,0-3-1,-1-2-1,-3-2-6,0 1 0,1-3 6,-2-3 0,1 5 24,-1-2-6,-3 3-12,0 0-6,-3 3-10,0-2 1,2 1 1,-2 2 8,0-4 1,0 0 8,0 0-8,0 0 10,1-4-11,1 2 1,-2 2 7,0-1-1,-2 1-1,2 1-6,-3 1-22,2 2-44,-2-4-82,-1 3-37,-4-3-100,-37-17-431</inkml:trace>
  <inkml:trace contextRef="#ctx0" brushRef="#br0" timeOffset="119177.8165">9459 15762 532,'-2'-4'102,"2"-2"-99,-2-1-3,2 3-95,0 3 28,2 1 34,-2 0-12,0 0-18,0 0 48,-3 1 15,2-1 129,-4-1 18,-1-4-48,-3-4 33,2 0-6,-1-1 3,0 0-27,1 0-47,1-2-11,-3 3-20,3 1-12,-1-2 1,-4-2 10,-1 1-7,-1-1 10,0-4 11,-5-1 10,-2-1-2,-6 2-23,-3 5 4,-4 7-13,0 4-12,0 7-1,6 7 0,3 3-2,6-1 1,4 2-7,7 4-1,1-5 0,4 6-1,2 7 0,0 7 10,4 6 1,-2 5 11,1-2-12,2 0-4,-1-9 3,4-3-5,-1-11-24,5-9 12,2-7-6,8-11 4,6-9 19,6-15 0,10-15-9,5-13 4,-3-7 6,-3-2 0,-7 4 0,-10 12 0,-14 22-6,-4 13 6,-8 10 5,-3 4-5,-4 0-3,0 7 3,-3 4 11,-1 3-1,-3 9 8,3 4-4,2 11-8,-2 4 4,-1 7-4,0-1-5,5 6 10,1 5 7,2-3-8,0 4 1,4-1 5,-3-2 4,3-2-7,3-7-5,0-10-8,1-2-5,0-17-7,2-1-24,1-10-39,-1-2-7,7-9-23,4-8-131,31-70-329</inkml:trace>
  <inkml:trace contextRef="#ctx0" brushRef="#br0" timeOffset="119500.835">9591 16221 563,'-3'8'513,"2"-2"-394,-2 7-89,3 7-29,1-4-1,4 3 9,4-5 4,3 4-11,2-9 5,3-1-1,3-8 50,-6-6-8,6-4-8,-7-5 4,-3-3-5,-7 0-5,-6 3-13,-7-3-10,-7 1-11,-3 2-15,-4 5 15,4 10 13,-2 3 8,6 1-7,4 7-8,3-7 7,2 0-13,5-4-19,6 0-97,2-1-80,3-4-79,42-26 25</inkml:trace>
  <inkml:trace contextRef="#ctx0" brushRef="#br0" timeOffset="119875.8565">10068 15701 768,'-2'6'167,"0"6"-100,1 5-35,1 9 19,3-1-8,1 3 17,8 3 8,2 6-26,8-4-14,-3 3-13,7-9 5,-3 1-1,1-5 1,-4-1-1,1 0-8,-2-6 4,1 10-2,-1-2-4,-3 1-1,-2-3-2,-10-4-6,-2 5 1,-8 3 17,-11 10 16,-2 3 2,-11 1-6,-6-2 6,-4-4-13,-2-4-10,2-8-13,3-8-22,7-7-61,12-14-58,5-3-85,14-49-250</inkml:trace>
  <inkml:trace contextRef="#ctx0" brushRef="#br0" timeOffset="120256.8783">10661 15848 1251,'-4'8'147,"2"0"-87,-4 13-39,0 3-6,0 2 11,6 1-11,10-2-9,3 2 7,7-1-4,4-4 0,0-1-1,0-7-8,-4-6 11,-8-4 1,-1-3-2,-8-2 20,1-3 36,0-14-4,2-11-32,8-20-19,1-19-10,-1-14 7,2-64-8,-16 98 1,1-36 7,-5 32 7,-6 26-2,-7 20-2,-8 10-2,-5 5-9,1 12 0,-1 3 0,7 12-34,8 11-89,7 12-50,1 123-282</inkml:trace>
  <inkml:trace contextRef="#ctx0" brushRef="#br0" timeOffset="120500.8922">11149 16272 1148,'-5'4'315,"2"4"-173,-1 7-107,1 7-34,3 1-1,1-2 28,1 3-4,-2-2-24,-2 15-5,-9 8-106,-8 7-117,-85 82-423</inkml:trace>
  <inkml:trace contextRef="#ctx0" brushRef="#br0" timeOffset="121361.9415">9339 17950 222,'0'-5'738,"-3"-4"-534,-1-8-94,2-8 1,1-7-14,-2-4 1,-1 4-34,-3 6-29,-6 2-35,-1 6 0,-4 2-14,-4 2 7,-3 8 6,2 3-12,-1 9 13,2 8 0,-5 13 1,2 10 0,0 12-1,1 3 2,6 12-1,6 0-1,3 0 0,7-5 0,4-13-39,4-10-9,3-14-14,4-9 37,5-13 11,6-11 14,3-17 6,9-23-6,3-17 6,-4-7 0,1-6-5,-7 13 0,-13 17 8,-3 22-9,-6 16 6,-7 10 27,0 3 29,-3 4-29,2 1-32,-2 11 0,0 14 5,-1 17-6,-2 22 12,0 18 10,-9 68 26,-4 18 0,5-14-18,11-118 3,3-10-4,2-10-13,-1 24-16,5-18-5,3-12-31,5-7-36,2-2-25,6-6-65,38-23-334</inkml:trace>
  <inkml:trace contextRef="#ctx0" brushRef="#br0" timeOffset="121698.9607">9600 18348 33,'-9'7'1230,"5"0"-1060,-5 12-133,4 10-26,3 0 5,6-3 28,2-6 2,0-5-23,4-4-16,-1-7 10,0-4-4,3-12 14,-1-10-3,4-20-7,2-23-10,1-14-7,-4-9-12,-4 12-10,-7 23 10,-3 25 6,-6 26-68,-9 22 74,-9 12 11,-8 10 28,-5 10 7,6-4 7,1-6-5,7-9-27,13-11-21,3-9-30,11-3-159,9 0-15,52 13-162</inkml:trace>
  <inkml:trace contextRef="#ctx0" brushRef="#br0" timeOffset="122097.9836">10415 17568 1309,'-6'-3'231,"5"3"-188,-3-3-31,-2 10-4,-4 4 5,-5 12 29,-7 8-4,1 7-14,-2 7-2,-4 0-4,2 0-3,-3 0 0,3-3-4,-2-3-2,2-1-8,5-2-1,2-3 0,8 2-25,9-7 4,5-4-17,6-1 38,3-4 11,4-4 11,5-2 28,0-3 5,4 0-11,-4 2-20,2 1-11,-2 7-11,2-4 5,-3 5-7,3 1-24,8 5-36,2 0-186,3-3 156,2-12-91,50-38-458</inkml:trace>
  <inkml:trace contextRef="#ctx0" brushRef="#br0" timeOffset="122509.0071">10670 18042 1501,'-3'3'150,"-1"6"-150,1 8-145,-1 7 127,3 12 18,2 1 58,4-2-26,7 2-26,0-3 0,0-8 10,2-9-2,-4-8 23,-1-9 14,2-2 0,5-11-10,1-4-20,4-12-6,0-7-15,-3-6 0,-4 5-9,-4 0-5,-6 6-8,-4 3 22,-3 4 1,-5 3 6,-5-1-7,-7 0 0,-3-4 36,-2-2 1,-4 1-16,7 3 5,1 9 13,9 8-39,5 9-19,-5 13-14,0 9-26,-2 10-1,0 9-18,8 10-37,8 0-89,26 69-334</inkml:trace>
  <inkml:trace contextRef="#ctx0" brushRef="#br0" timeOffset="122837.0258">11286 18782 964,'0'0'511,"0"0"-320,3 0-100,-2 0-32,2 0-49,7 9 11,-3 5-20,3 1-1,-2 5 1,-5-5-2,-3 5-9,-8 4-50,-8 2-8,-14 5-98,-107 55-454</inkml:trace>
  <inkml:trace contextRef="#ctx0" brushRef="#br0" timeOffset="144041.2386">15097 17569 312,'4'-1'127,"2"-5"-43,7-4 2,-1-3-8,2-2-20,1 2 4,-4 3 16,-3-4 6,1 6-2,-6-2 4,2 3-31,-5 3-28,0 4-12,-4 4 21,2-1 17,-3 0 1,-3 0-6,-5 1 25,-6 0-5,-11 2-22,-4 6-7,-13 1-15,-8 9-7,-2 4-2,-2 7-15,-1 5 0,2 3 0,6 6 0,0 1 0,5-3 8,10-5 1,7-5 3,6-7 7,8-7-19,5 3-9,4 3-13,7 5 7,7 7-6,8 8 21,13 4 22,7 2 8,8-2-12,9-6 7,3-2-2,6 0-5,5 1-12,-1-5-5,-3 2-1,-11-9-60,-6-9-113,-8-6-64,0-12-123,39-69-347</inkml:trace>
  <inkml:trace contextRef="#ctx0" brushRef="#br0" timeOffset="144395.2589">15478 18009 156,'-3'11'947,"1"14"-824,-1 20-87,3 15 18,5 7 42,3 0 24,7-7-17,6-4-50,6-5-17,8-11-5,1-12-5,2-14-5,0-14 7,0-16-4,3-16-10,2-20-2,-4-19-6,-3-15-6,-12-6 2,-13 3 6,-16 11-8,-16 13-13,-18 14 13,-10 14 3,-5 11 49,-5 12 14,0 13-31,7 11-20,9 5 0,11-1-15,12 2-1,12-1-59,13 11-137,16 17-49,53 128-435</inkml:trace>
  <inkml:trace contextRef="#ctx0" brushRef="#br0" timeOffset="145692.3331">17985 13625 569,'-8'231'81,"-6"-29"37,5-18 31,-5-39-17,7-3 12,-3-2-12,-5 22 1,-2 36-8,-8 19-32,-5 36-45,-2 45-6,0-33-12,4 9-8,2-3 1,6-9 4,-5 9-11,-1-11-1,-2-43-4,5-5-2,10-24-3,7-6 3,3-16-8,6 3-1,-6 27 0,6 8 0,-6-23 1,-8-3-1,-3-29-1,-4-40-5,6-66 6,3-12 0,1-8 0,-6 24 2,2-23-1,6-14 0,6-10-1,0-4-43,-4-4-53,-4-13-213,-35-72-510</inkml:trace>
  <inkml:trace contextRef="#ctx0" brushRef="#br0" timeOffset="146475.3779">18559 10483 121,'-1'-2'741,"1"2"-539,-2-1-88,-2 2-79,4 1-35,-1 8-56,-2 15 41,-1 17 15,-2 24 42,-7 23 0,-8 76-18,-9 45 32,-6 5 1,3-51-15,-5 26-12,-2 26 1,1 51-14,3 35-1,4 15-7,6-17-8,2 13 9,2-12-9,6 5 8,-4-10-8,-4-51 0,-7 8 5,-11-7 0,-7-12-6,-9-2-32,-1 7-5,10-54-14,11-25-6,16-17-54,3-32-102,16-74-30,0 39 24</inkml:trace>
  <inkml:trace contextRef="#ctx0" brushRef="#br0" timeOffset="149253.5368">20678 11755 1076,'0'0'194,"3"0"-154,1 0-32,8-1-8,17-4 15,10 0 22,11-1 14,5 0-7,-5 0-5,-4 2-3,-3 0 1,-7-4 13,-3 1-1,-3-3-8,2-2-16,-2 2-7,0 2-12,0 0-5,0 1 5,-2 1-5,-1 3 0,-3-1 0,-8 1 0,-2 3-1,-4 0 0,-10 0-60,0 0-99,-6 3-111,-61 16-362</inkml:trace>
  <inkml:trace contextRef="#ctx0" brushRef="#br0" timeOffset="150207.5913">21006 10973 800,'-19'7'96,"-2"6"-78,-19 5-12,-5 13 0,-3-3 0,3 2 1,-3-4 2,4 4 18,2 1 8,3 1 29,5-2-10,3 2-22,1 7-13,0 11 77,-3 12-57,0 15-25,-13 62-5,0 19 0,35-108-9,2-6 1,-7 43 7,8-4-8,7-17 0,4-7 0,9-12-8,7-8 8,8-4 7,13-6 17,14-4 2,16-6-7,57-8-1,15-18-9,-4-16 2,-99 16-11,-7-1 6,0 1 2,24-6-7,-10 0 14,-12 3 20,-8 1 31,-1 1-9,-2-6-26,8-2 1,10-7-10,7-7-13,11-5-9,0 0 2,-2 2-1,-7-1 0,-6 1 8,-10 5-8,-9-3 11,-9 2-6,-6-9-5,-6-8 13,-8-4 5,-9-10 10,-6-4-19,-7 0-2,-1-7-7,0-3 1,0 7-1,2 3 0,1 8 4,-3 7-5,0 9-1,-3 2 1,-3 10-1,-4-1 0,-4 3 0,-3 0 0,-2 2 0,3-1 1,1 6 5,7 0-4,9 11-1,5 0-2,9 6 2,1 2-6,2 4-4,-1 6-17,-5 13-20,-15 13-7,-7 9-31,-10 6-10,-5 4 7,3-3-17,6 6-38,9 1-106,-16 90-112</inkml:trace>
  <inkml:trace contextRef="#ctx0" brushRef="#br0" timeOffset="151078.6412">22476 10570 798,'0'-22'129,"0"2"-59,-2-14-29,1 7 19,-7 11 6,-2 5 1,-7 5-34,-11 10-24,-12 12-9,-10 7 1,-9 11 13,-2 11-8,-3 9 4,4 9-9,5 10 7,1 13-7,-13 59-1,50-97 1,-13 45-1,8-7 1,10-11-1,12-9 1,11-10 0,9-11 12,8-8 11,9-5 14,12-11-5,5-9 9,4-12 15,9-12 4,-1-12-10,-1-12-3,-2-8-18,-2-9-7,-9-7-5,-7-2-3,-8 2 10,-14 5 10,-8-2-16,-12-6 2,-8-2-20,-8-5-1,-6 3-5,-7 12 5,-8 5 2,-9 8-1,-5 7 1,-3 7-2,-3 12-1,2 9-15,-2 13-29,2 13-15,-5 19-33,-8 21-44,-1 15-50,-37 75-104,-16 68-206</inkml:trace>
  <inkml:trace contextRef="#ctx0" brushRef="#br0" timeOffset="151319.6549">21998 11309 854,'6'-1'207,"5"1"-110,2 0-59,5 8 22,6 6 36,-2 8 3,7 6-27,-1 8-12,-3 3-8,2 5-5,-1-7-11,-5-7-12,-2-5-8,-3-7 1,-4-5-5,3 1-3,-4 4-9,2-1-11,-3 8-113,-5 5-166,-25 51-328</inkml:trace>
  <inkml:trace contextRef="#ctx0" brushRef="#br0" timeOffset="153286.7675">23985 12530 821,'-6'12'120,"-5"6"-81,-5 13 6,-10 8 42,-7 2-23,-1-2-13,-5 1-27,0 4 9,1 4-19,1 1-4,3-2-8,4-4 4,6 1 0,4-8-6,8-4-75,-2 0-81,4-8-104,-7 8-121</inkml:trace>
  <inkml:trace contextRef="#ctx0" brushRef="#br0" timeOffset="153570.7837">23871 12634 866,'1'0'251,"2"0"-146,-1 0-69,-2 0-6,3 4-3,2 6-26,6 6 21,1 11-1,3 10 2,-6 15-5,-3 3-8,-6 5-1,0 0-8,-6 0 7,-2 2 11,-6 9-19,-2-6-15,-1-9-18,-1-3-57,1-19-73,2-11-47,-1-12 48,2-10 43,-20-47-122</inkml:trace>
  <inkml:trace contextRef="#ctx0" brushRef="#br0" timeOffset="153745.7937">23737 12969 681,'-2'-4'265,"2"4"-67,0-4-85,2 4-73,0 4-34,6 0 2,6 4 5,2 6 10,10-2-10,1-2-1,4-4 2,1-6-14,-2-6-50,-3-7-134,25-45-185</inkml:trace>
  <inkml:trace contextRef="#ctx0" brushRef="#br0" timeOffset="154253.8228">24100 11828 379,'-4'-6'517,"3"3"-310,-2-5-71,1 4-32,2 8-37,0-3-38,0 2-29,-1 1-13,1 3 13,0 9 7,0 1 8,1 3-3,1-5-6,1 0 1,0-4 1,1-3-1,-3-2 1,1-2-2,-2 0-6,0-4-5,0 0-28,2 0 7,-4 0 26,2-10-1,0 0 1,-3-5 0,1-3 0,-3-1 2,0 5 26,-1 6 7,3-2 4,0 8 15,0 0-6,1 2-41,1 4 1,-2 0-8,-3 3 10,3 0-10,0 1 0,2-2 0,1-1-9,3 3-81,0-1-51,0 3-72,8 16-143</inkml:trace>
  <inkml:trace contextRef="#ctx0" brushRef="#br0" timeOffset="155079.87">24702 11096 600,'0'-3'239,"0"-1"-77,3-8-30,-3-1-2,0-2 5,-3-2-33,0-1-46,-3 0-27,-5 2-29,-2 1-1,-5-1-12,-3 7 11,-2 5 2,-3 7 0,-2 4 9,-2 10-9,0 3-1,2 11-5,5 0-3,1 5 2,7-2-14,7-1 12,7-2 1,5-5 2,10 3 6,4-7 9,4-1 8,8-8-4,3-7 7,6-6-8,2-6-5,0-7-1,-7-12-6,-1-2-11,-2-8 10,-3-1 1,-8-2 1,-7 7 5,-4 7 9,-6 8 21,-6 9 6,0 5-21,3 2-21,-1 4-33,-1 11-11,-6 7 33,-2 19 11,-6 11 1,-4 4 0,2 1 5,-2-5 0,8-4-5,3-9-1,-2-3 2,10-7-2,2-6-27,5-1-33,4-6-54,0 1-103,37 8-158</inkml:trace>
  <inkml:trace contextRef="#ctx0" brushRef="#br0" timeOffset="155371.8867">24990 11528 917,'0'0'300,"0"0"-215,0 4-61,1-4 32,3 0 25,1 3-35,4-3-10,12 0-9,1-3-3,11-1-4,-2-8-5,1-1-8,-10-7 4,2 2-1,-9-8 2,-8-3-6,-4-1-5,-9 2-1,-7 2 8,-7 5-8,-2 3 18,0 8-2,4 0-16,5 8 0,2 10-14,2 6-157,0 15-201,-12 54-540</inkml:trace>
  <inkml:trace contextRef="#ctx0" brushRef="#br0" timeOffset="157077.9843">21028 14854 920,'-8'-12'119,"1"-1"-77,-6-17-14,-4-4 26,4-3 21,-6-1 11,2 4-20,-2 4-5,-5 7-32,3 6-14,-6 12-7,-1 9-8,-6 14-11,-2 17 5,-6 13 5,0 11 1,8 3-1,3 2-11,15-3-2,6-2 2,9-8 3,8-6 2,7-12-10,2-8-1,11-11 4,4-13 14,8-9 9,7-15 6,2-13-6,4-9-2,1-10-1,0-12 5,-5-4-10,-8 3 5,-7 7-5,-10 18 0,-14 18 43,-7 19-22,-7 6 4,-3 9-26,-6 13-6,-9 14 5,-4 14 0,-1 10 1,-1 6 0,2 5 0,-1 8 1,0 8 0,2 3 8,-1 2-8,5-2 0,1-14 4,9-10-5,6-13-2,5-16-11,4-11 13,6-13 0,1-9 0,10-8 0,8-9-26,8-17-101,65-86-200</inkml:trace>
  <inkml:trace contextRef="#ctx0" brushRef="#br0" timeOffset="157513.0092">21536 14805 1206,'-9'8'144,"1"3"-144,-9 10-30,6 3 16,3 0 5,8-7-9,5 2 13,2 0 5,6 3 2,3 3 10,0-6-2,2 3 14,-2-3 8,-4-4-10,2 0 1,-4-3-14,-1 5-8,3-2 7,0 1-2,0 1 1,1-2-5,1-3 8,-1-4-4,-5-4 5,-1 5-10,-5-8 5,-2-1 18,0 2 53,-2-2 10,2 0-9,-1-2-12,1 2-15,-3-1-15,3 1-20,0-3-1,-2-3-15,0-2-28,-4 0-19,-1-6-85,-3 3-133,-36-17-371</inkml:trace>
  <inkml:trace contextRef="#ctx0" brushRef="#br0" timeOffset="157904.0316">21102 15503 274,'-3'21'66,"0"7"11,-2 23-23,-3 8-2,0-8 11,3-16 12,5-9-22,2-11-41,4-7-2,4-8 22,2-4 68,7-14 1,10-13-40,4-13-22,-4-10 14,-7 3 46,-11 6-9,-14 9-5,-9 6-23,-4 5-11,-6 8-6,-1 6-20,1 3-11,2 5-9,3 6-5,5-2-34,4 6-106,2 0-172,2 26-61</inkml:trace>
  <inkml:trace contextRef="#ctx0" brushRef="#br0" timeOffset="158354.0573">21695 14754 983,'-5'-6'182,"0"3"-77,-1-4-47,3 5 14,1 2-9,4 6-55,-2-2-8,4 11 0,1 14 10,1 6 20,5 9-4,-1 1-4,7-4-4,3 1-9,4-4 5,6 2-5,1 5 1,2 1-2,4-1-1,-10-4-7,-7-7 1,-5-7-1,-4-9-1,-8-4-8,-1-7-6,-5-7 15,1 2 47,-5 0 26,-10 6-7,-12 7-31,-15 10-20,-13 3-6,-6 2-8,-1-2 1,4 1-2,4-6 0,12 3-19,10-3-53,12-4-69,9 1-83,12-2-271,48-4 210</inkml:trace>
  <inkml:trace contextRef="#ctx0" brushRef="#br0" timeOffset="158706.0774">22158 15301 1218,'0'6'30,"4"3"-30,2 9-14,8 9 14,7 12 17,7-1 7,8 4 9,3-1-12,2-1 1,-2-1-7,-5-9-14,-5-12 54,-9-8 14,0-26-9,-5-13-6,2-23-19,-3-18-23,-3-14-2,-4-12-8,-7 4-2,-7 11 36,-7 17 38,-7 25-35,-1 11-39,-6 14 0,-3 11 0,-8 10 0,-3 12 0,-3 10 6,5 13-6,10 3-62,8 9-113,11 12-190,13 134-370</inkml:trace>
  <inkml:trace contextRef="#ctx0" brushRef="#br0" timeOffset="158896.0883">22919 15834 1568,'-2'0'258,"1"0"-200,-2-2-49,-5 2-9,-8 4 18,-12 0-18,-8 8-60,-11 5-69,-3 7-78,2-2-90,-40 5-290</inkml:trace>
  <inkml:trace contextRef="#ctx0" brushRef="#br0" timeOffset="159273.1099">23938 14642 1204,'0'0'171,"0"0"-171,3 3-72,8 7 60,5 4 12,8 4 91,16 8-14,11-1-11,10-4-23,1 0-20,0-8-5,-8-5-9,-11-8 1,-9-2-10,-15 2-90,-11-2-153,-52-12-281</inkml:trace>
  <inkml:trace contextRef="#ctx0" brushRef="#br0" timeOffset="159466.1209">23902 14883 926,'-3'2'223,"2"0"-158,-4 4-65,3 4 0,2 7 42,-1 13 19,-1 15-17,-2 15-16,-5 9-11,-1 8-4,-4 3-13,2-9-18,0-7-38,-4-9-35,4-13-95,-26 16-111</inkml:trace>
  <inkml:trace contextRef="#ctx0" brushRef="#br0" timeOffset="159641.1309">23956 15260 625,'10'-12'852,"-1"2"-706,21-12-103,0 3 4,11-4 32,9 1-38,5 4-31,1 8-10,-1 8-82,-9 9-130,-18 10-149,-48 63-404</inkml:trace>
  <inkml:trace contextRef="#ctx0" brushRef="#br0" timeOffset="159803.1402">23786 15577 516,'-5'0'678,"5"0"-545,-4 0-133,10 4 0,14 0 3,13 4 125,19-2-23,55-2-48,-67-7-29,42 0-28,-2-7-15,-11-1-91,-6-6-193,56-43-308</inkml:trace>
  <inkml:trace contextRef="#ctx0" brushRef="#br0" timeOffset="160009.152">24523 15387 1190,'0'3'303,"0"-3"-258,-2 7-45,2 3-53,2 11 53,-2 22 44,3 18 16,-6 14-32,1 9-5,-5-9-14,-4-5-3,-1-9 6,0-10-12,-4-2-2,-2-1-104,-1-10-121,-2-11 104,-22-17-393</inkml:trace>
  <inkml:trace contextRef="#ctx0" brushRef="#br0" timeOffset="160289.168">24529 15400 1190,'8'-14'229,"-2"5"-121,14-12-90,1 7-12,10 2 29,4 6-5,2 6-24,-2 7-5,-2 7-1,-3 1-8,-9 4-13,-8-1-6,-5-2-6,-6 6-3,-7 1 36,-6 9 21,-10 7 9,-5 4-11,-10 2 16,-6 0-35,-5-6-23,-7-5-76,4-10-43,2-9-58,8-12-76,-19-25-85</inkml:trace>
  <inkml:trace contextRef="#ctx0" brushRef="#br0" timeOffset="160568.1839">24979 15400 1372,'-3'-9'270,"3"5"-186,-3-4-44,3 8-40,3 1-13,-2 6-20,3 13-3,-3 11 17,-1 12 4,-3 12-8,-7 2-2,-7 5 16,-4-4 9,-10-5 1,-3-2 9,-3-8-10,2-2-18,2-7-105,8-4-148,-18 10-256</inkml:trace>
  <inkml:trace contextRef="#ctx0" brushRef="#br0" timeOffset="160826.1987">25100 15291 1174,'2'6'149,"2"-2"-149,1 11-47,3 11 29,4 12 18,6 14 17,0 11-2,3 7-14,-4 3-1,-4-10 6,-6-5 12,1-14-1,-5-11-2,-3-5-6,0-6-9,-3-8-39,-3 1-67,-2-6-110,-38 5-273</inkml:trace>
  <inkml:trace contextRef="#ctx0" brushRef="#br0" timeOffset="160999.2086">24900 15824 962,'-3'-5'231,"3"1"-61,0-8-59,7 6-32,6-4-29,7-3-29,10 1-3,9-5-8,3 4-10,-1 0-67,-2 1-52,-7 2-62,23-15-271</inkml:trace>
  <inkml:trace contextRef="#ctx0" brushRef="#br0" timeOffset="162761.3094">24991 15681 478,'7'-9'166,"2"-1"-77,11-6-62,-5 6-9,1 6 40,-4 14-5,-4 13-22,-4 13 49,-1 15 7,-10-3-32,3 0-11,-2-6-19,2-9-2,3-11-22,2-11 1,1-7 19,0-5 3,4-6 25,5-15-16,4-11-18,7-12-4,-4-7-5,0 0 4,-10 11 50,-5 11 20,-3 18-22,-3 9-58,-7 13-28,-14 17 28,-8 15 1,-11 14 7,-2 7-8,12-8-6,9-11-2,14-13-7,5-10 0,6-15-1,5-6 16,14-8 10,11-14-10,17-10-18,8-16-15,0-7 27,-8 0 6,-12 10 21,-18 6 25,-15 15 34,-6 9-40,-14 7-25,-16 11-15,-16 7 0,-14 18 0,-5 6 1,5 9-1,9-7-6,19-8-23,16-10-11,11-9-5,11-5-26,6-2 56,13-2 15,13 2 0,9-6-10,6 2-125,92-15-185</inkml:trace>
  <inkml:trace contextRef="#ctx0" brushRef="#br0" timeOffset="163245.3371">25667 14819 537,'-6'1'93,"2"-1"-36,-6 4 14,3-3 73,4-1 28,3 0-23,3 4-55,-3-4 4,0 0 8,3 0-4,-2-4-10,-1 4-26,0 0-21,0 0-20,-1 0-5,1 0-11,-3 0-3,3 4-6,0-8-1,0 4 0,0 0-11,0 4-10,0-4-38,0 0-57,0 2-59,-3 9-115,-4 12-353</inkml:trace>
  <inkml:trace contextRef="#ctx0" brushRef="#br0" timeOffset="164280.3963">25667 15007 1088,'-1'-3'195,"1"2"-112,-3-2-40,3 2 34,0 1-25,0-2-43,0 2-9,3 0-28,-2 0-11,-1 0-26,3 0-31,-3 0-4,0 0 22,0-2 54,0 2 23,0 0-30,7-19-169</inkml:trace>
  <inkml:trace contextRef="#ctx0" brushRef="#br0" timeOffset="165352.4576">27420 15010 1038,'-3'-3'333,"2"0"-191,-3 2-100,3 1-42,1 0-8,-3 10-19,-5 15 0,-4 17 27,-1 19 26,0 11-20,5 0 12,2-9 9,6-6-6,6-12-2,2-8 23,8-5-1,1-11-5,8-7 0,14-7 1,9-14-5,14-12-11,1-17-6,5-11-5,-10-8-1,-2-4 8,-12-10-5,-12 4 6,-10-1 4,-10 2 1,-10 11 4,-4 5 16,-10 7-22,-6 9-13,-1 6-8,-6 6-1,1 8-6,-5 6 1,-1 12-8,-2 0-29,2 11-28,-3 1-20,5 6-19,-1-2-23,2-1-65,-41 45-291</inkml:trace>
  <inkml:trace contextRef="#ctx0" brushRef="#br0" timeOffset="169970.7217">26487 15032 334,'-1'-3'1064,"1"0"-822,0-1-127,-1 1-50,-1 3-10,2-3-7,0 6-7,-2-3-14,2 2-2,-1-1-25,-1-1-10,-1 3-11,-5 4 17,-15 9 4,-18 6 13,-12 9-2,-19 4-2,-48 22-2,-22 10-5,8 7-1,100-54-1,8 0-1,5-7 1,-19 14 0,20-9-2,11-8-25,15 2-16,14 5 38,20 9 5,17 12 8,58 24 2,20 20-9,1 9 7,-95-68-8,-6-1 0,-6-1 1,26 18-1,-13-5 0,-17-8 0,-8-2-1,-11-9 1,-4-6-1,0-7 0,-4-2-24,2-2-35,0-6-53,-10-67-206</inkml:trace>
  <inkml:trace contextRef="#ctx0" brushRef="#br0" timeOffset="171185.7912">21325 16984 1326,'0'-6'233,"-2"2"-134,-2-8-69,-5 0-30,-1-4 0,-6-4 0,-1 1 1,-5-4-1,-2-1 9,-6-4 3,-3-1 0,-7-2 11,-8 6-20,-4 4-3,-8 14-32,-7 16 4,0 17-2,-2 18 18,7 15 11,10 9 0,14 10 1,16 6-10,11 5 10,16-7-2,10-13 2,10-19 0,8-8 11,13-17 9,8-7 4,5-10-8,7-12-1,-3-10-4,6-9-4,-8-10 5,-3-3-10,-10-3-2,-8-2 0,-15-1 0,-8 2 8,-11 2-7,-6-3 5,-3 0 9,-2 5-9,-2 9 9,2 15-2,2 5-13,-1 7-9,3 6-24,-4 7-5,-4 23 38,-7 25 7,-2 24 1,-5 9-7,3-1 22,0-3 10,-1 0 9,3 0-14,-3 0-7,5-3-3,2-9-7,3-3-10,2-8 1,4-12 4,2-9-6,5-14-11,2-10-19,0-13-46,10-7-10,6-8-37,8-13-97,64-81-447</inkml:trace>
  <inkml:trace contextRef="#ctx0" brushRef="#br0" timeOffset="171516.8102">21434 17829 1200,'-4'9'233,"-1"11"-169,-7 16-49,3 15-9,2-1 21,7 0-1,4-9-17,8-7-9,8-8 15,-1-10-9,4-6 8,-1-13 2,2-11 29,-3-10-3,1-16 2,-5-5-20,-4-7-9,-9-1-15,-5 6-8,-7 11-4,-4 14-13,-1 10 5,-3 11 19,-5 2 1,0 4 19,0 0 0,-1 6-5,1-1 1,3 1-15,-2 2-21,8 2-73,1 6-109,3 0-268,1 29-183</inkml:trace>
  <inkml:trace contextRef="#ctx0" brushRef="#br0" timeOffset="172109.8441">22506 17193 1244,'2'-7'321,"0"2"-156,-2-6-88,0 9-31,-4 4-23,0 2-10,-9 3 5,-11 8-1,-19 19-16,-15 15 6,-9 6-5,-2 4 5,3-6-1,10-8-5,13-1 0,13-10-1,13-6-2,9-8-22,15 3 12,6-1 12,11 6 9,9-4-9,4 2 7,5-1-6,0 1 10,-2 0 2,-1-2-7,-4 1-4,-2-5 5,-4-3-5,-3-1-2,3-6-30,-4-6-63,8-7-75,6-10-134,64-84-596</inkml:trace>
  <inkml:trace contextRef="#ctx0" brushRef="#br0" timeOffset="172446.8634">22884 17511 1407,'-10'20'201,"-3"4"-165,-13 24-24,-1 15 10,5 1 35,6-7-24,14-6-22,9-5-5,6-13 16,0-8-11,5-9-2,-2-10 13,-2-8-2,5-5 4,-3-14 15,5-10-21,-3-12-3,3-10-8,-7-9-5,-1-5 5,-5-4-1,-5 6-4,-6 7 40,-5 16-9,-8 10-6,-5 12-27,-3 9-10,-5 4 4,3 13-3,-1 6-1,5 11-53,2 9-65,4 10-80,8 13-142,10 81-507</inkml:trace>
  <inkml:trace contextRef="#ctx0" brushRef="#br0" timeOffset="172654.8753">23325 18187 369,'8'10'207,"-3"-6"51,4 5 22,-6-2-34,-3 1 2,-1-2-170,-4-1 171,-9 5-105,-12 2-96,-13 8-48,-6 5-105,2 5-114,4-1-153,-12 9-568</inkml:trace>
  <inkml:trace contextRef="#ctx0" brushRef="#br0" timeOffset="173101.9008">24306 17232 1463,'0'-3'198,"0"0"-182,-1 0-16,4 0 0,1 6 12,13-3 8,14 1 11,14 4 4,12 0-8,2 6 1,-7 0-14,-5 1-1,-6-1-6,-3-5-6,-7-5-2,-3-1-39,-2 0-30,-8-5-56,-1-1-74,-7-7-146,-10-30-353</inkml:trace>
  <inkml:trace contextRef="#ctx0" brushRef="#br0" timeOffset="173313.9129">24403 17360 702,'-7'24'150,"2"5"-48,-7 23 22,5 3 7,3 1-4,4-2-19,-2 1-24,-2-4-46,2 2-26,-4-8 4,0-1-5,-1-9-11,-2-3-62,1-5-109,-11 39-166</inkml:trace>
  <inkml:trace contextRef="#ctx0" brushRef="#br0" timeOffset="173508.9241">24346 17789 1162,'3'-2'91,"8"-1"-91,13-10 0,10 0 47,13-5 64,5 1-23,4-3-38,-1 4-17,-5 1-5,-9 5-23,-11 0-5,-11 4-51,-8 2-90,-32 24-444</inkml:trace>
  <inkml:trace contextRef="#ctx0" brushRef="#br0" timeOffset="173717.9361">24245 18165 990,'0'0'508,"0"0"-358,2 0-98,1-3 31,7 3-31,8-4-7,15 0-4,10 0-14,-1 2-12,-3 0-6,-5 4-9,-7-4 0,3 1-1,4-2-40,-3 0-121,8-5-196,50-29-314</inkml:trace>
  <inkml:trace contextRef="#ctx0" brushRef="#br0" timeOffset="173986.9514">24988 17846 805,'-1'2'246,"-1"2"-196,1 6-49,-1 7 97,2 5 31,0 7-12,3 5-3,0 7-40,-1 0 8,-4 7-31,-2 4-19,-9 7-14,-1 5-12,-2 6-6,-4 6-18,3-2-18,0-5-39,5-8-29,0-18-44,9-19-19,2-20-29,5-93-86</inkml:trace>
  <inkml:trace contextRef="#ctx0" brushRef="#br0" timeOffset="174324.9708">25066 17990 1092,'2'0'247,"-1"0"-239,2-3 4,3 3-12,11 0 54,7-1-12,9 1-20,4 0-13,-3 4-9,-3 1 6,-8 5-5,-9-1 1,-6 1 13,0 1-14,-8 0 5,0 7 3,-4 2 12,-3 6 12,-2 4-3,-1 2-9,-7-5 15,3 1 20,-2-4 2,-5-1-11,-5 0-13,-3-7-10,-9 0-24,-3-6-12,2-5-73,4-9-94,-35-26-274</inkml:trace>
  <inkml:trace contextRef="#ctx0" brushRef="#br0" timeOffset="176127.0738">26390 17440 1066,'-4'5'142,"2"0"-142,-5 7-56,3-2 56,0 1 36,4-9 14,1 4-25,4 0 31,-3-2 16,1 2 9,3-3-5,-2 4-8,5 7-16,2 3-20,8 7-17,-1 4-6,6 4-8,0 8 4,5-1-4,1 8-1,-2-2 6,0 0-5,0-3 0,-3-6 7,-1-4-8,-2-3 1,-3-5 0,-4-5 0,-2-4-1,-6-6-1,-5-5-8,-3 0 9,-7 3 1,-16 6 74,-18 10-7,-20 7-32,-66 22-27,-20 3 3,5 2-5,57-16-6,52-23 2,7-1-3,8 1-57,-21 10-57,23-5-106,24-5-321,92-39-320</inkml:trace>
  <inkml:trace contextRef="#ctx0" brushRef="#br0" timeOffset="176516.0961">27010 17997 931,'-5'16'133,"2"2"-103,3 19 0,2 5 32,11 3 34,8 3-6,4-5-29,1-5-11,0-9 5,-2-9-13,-3-11 20,5-9-11,2-9-20,6-13-13,8-11-18,3-11-22,4-11-17,-1-11-8,-6-2 1,-7-5 19,-11 2 27,-12 6 12,-10 7 88,-7 10 47,-4 9-9,-13 6-67,-6 7-35,-10 11-30,-7 9-6,-4 19 0,-2 7-7,4 15-40,1 15-67,8 5-100,-32 90-306</inkml:trace>
  <inkml:trace contextRef="#ctx0" brushRef="#br0" timeOffset="203880.6613">28628 10605 618,'5'-24'544,"-4"8"-359,4-14-68,-2 17-63,-3 11-32,0 4-10,-2 1 9,1-2 8,1 1-29,1 2-5,5 12-7,8 6 12,2 17 1,11 16 6,3 20-1,26 73 5,-2 48-11,-20 21 1,-27-36 0,-16 44 5,-18 46 6,-4-20-1,-17 41-10,1-7-1,-3-16 9,12 17 3,7 3 0,9 26 2,-1 24-2,10-29 1,-5 2 4,4-27 2,6-8-2,3-6-17,7-84 9,0-27 5,4-33 4,-5-79 0,3-7-5,-1-6-2,-1 41-10,2-12 5,-4-1-6,0-6 0,-11 5-36,-2 0-36,-6 14-32,-5 7-211,2-10 12,4 17-76</inkml:trace>
  <inkml:trace contextRef="#ctx0" brushRef="#br0" timeOffset="204768.7121">29903 10077 859,'0'-6'450,"0"4"-229,0-6-151,1 8-29,1 0 1,8 0-11,17-1-13,19-4-6,16 3-6,12-2-4,3 0-1,-5 1-1,-3 2 0,-2-2-50,-10-9-61,-2-5-100,42-64-276</inkml:trace>
  <inkml:trace contextRef="#ctx0" brushRef="#br0" timeOffset="205014.7261">30367 9710 737,'0'8'133,"0"6"-133,0 14 0,4 20 113,-2 14 43,-2 9-23,4 6-29,-4 4-56,0-7-12,-1 1-21,-4-9-2,-1-3-1,-2-8-4,-8-4-7,2-6 15,-9-6-16,-2-1-38,-7-9-73,-4-6-102,-3-9-117,-48-46-321</inkml:trace>
  <inkml:trace contextRef="#ctx0" brushRef="#br0" timeOffset="205166.7348">29991 10380 731,'-1'-10'323,"1"5"-89,1-9-21,3 4-68,7 4-70,8-7-22,12 0-23,11-3-18,9 0-5,5 9-7,4 6 0,4 5-234,95 41-295</inkml:trace>
  <inkml:trace contextRef="#ctx0" brushRef="#br0" timeOffset="205526.7554">30765 10304 1405,'7'-13'192,"12"-1"-130,22-12-62,19 7 2,59-13-1,23 9 5,3 17-5,-104 8 0,-8-2 0,-10 4-1,25 0-1,-22 5-11,-18 4-14,-11 5-16,-18 18 30,-13 11 12,-20 16 1,1 10 1,1 5-2,13 0-2,14-1 1,16-8-9,7-7-2,10-11 12,6-7 8,8-17 17,8-9 17,6-11-9,8-12-13,4-15-20,-2-15-14,-5-18-143,27-146-377</inkml:trace>
  <inkml:trace contextRef="#ctx0" brushRef="#br0" timeOffset="205720.7665">31279 9942 980,'0'-1'210,"0"1"-69,0-2-113,-1 4-22,-2 6-5,-4 8-1,-5 19 46,-15 18 16,-12 12-23,-16 7-14,-12 7-7,-51 37-18,-21-1-78,97-77-157,-89 99-106</inkml:trace>
  <inkml:trace contextRef="#ctx0" brushRef="#br0" timeOffset="205887.7761">30912 10432 878,'8'0'239,"7"2"-173,15 2-32,7 7 59,4 4 0,-1 4-49,4 2-26,-10 3-12,-7-1-6,-11-1-153,-24 1-167,-135 45-8</inkml:trace>
  <inkml:trace contextRef="#ctx0" brushRef="#br0" timeOffset="206168.7921">30191 10993 866,'37'-23'269,"6"10"-146,90-32-42,24 20 3,-2 25-2,-63 9 16,-52 4-46,-8 0-43,-8 5-9,24 15-18,-13 8-19,-16 2 22,-8-3 15,-12 8 22,-13-3-2,-13 7 5,-13-7-1,-12 0 0,-6-6-7,-7-9-17,6-11-6,-2-11-131,8-8-89,15-16-125,7-84-148</inkml:trace>
  <inkml:trace contextRef="#ctx0" brushRef="#br0" timeOffset="206353.8027">30724 10701 808,'3'-4'294,"-3"4"-145,2-1-113,0 10-35,-2 2 34,-4 15 23,-7 13 7,-10 22-7,-24 13-10,-13 6-6,-9-3-18,-2-8-24,14-14-33,15-7-115,22-6-208,62 23-269</inkml:trace>
  <inkml:trace contextRef="#ctx0" brushRef="#br0" timeOffset="206831.8301">32412 10266 558,'16'-5'177,"-10"1"-27,9-5 36,-6 3 65,-7 4-10,-4 2-71,2 0-77,-6 2-93,-2 0-23,-8 8 17,-24 9 6,-21 12 9,-62 30 8,81-39-17,-35 19-33,18-5-23,21-11 44,22-11-33,14-11-4,9 3 34,9 0 15,13 4 31,13 4 8,15 0-7,11-3-11,4 5-20,-2-3 5,4 1 0,0 0-6,-5-4-99,-4-2-128,-11-12-128,42-59-564</inkml:trace>
  <inkml:trace contextRef="#ctx0" brushRef="#br0" timeOffset="207004.84">32781 10384 1038,'0'1'207,"-3"1"-207,0 7 30,-4 10-29,-9 6 97,0 6-32,-3 6-11,0 0-23,-4-1-13,-6-1-1,-8 3-4,-15 2-14,-13 4-103,-9-5-118,-114 30-327</inkml:trace>
  <inkml:trace contextRef="#ctx0" brushRef="#br0" timeOffset="207530.87">32097 10787 831,'-12'29'72,"-1"5"21,-10 32 24,-3 21 0,-3 3 42,1 7-79,-16 55-46,28-107-13,-14 48-10,1-8-7,2-15-4,7-16-43,3-11-23,6-17-119,4-17 139,5-17 28,14-25-90,8-22-66,8-20 81,32-63 43,11-24-25,1 6 54,-50 110 21,-4 1 102,0 2 38,18-37-14,-2 15-17,2 14-25,0 16-24,1 14-22,0 12-23,-3 13 0,2 12-5,-2 9-4,-8 13-4,-4 3 26,-8 10 34,-5 6-23,-7 4-8,-9 1-10,-9 5-4,-8 8-2,-7 7-5,-4 10-2,-4 2-7,-3-1 5,2-5-4,-3-12 11,5-7-4,6-16-1,4-14-7,8-13-2,2-13 1,8-7-9,-6-12 8,4-10-78,-6-15-136,0-114-263</inkml:trace>
  <inkml:trace contextRef="#ctx0" brushRef="#br0" timeOffset="207822.8867">32103 11167 800,'18'-7'202,"4"2"-112,20-2 20,13 1 14,2 12-35,3 5-40,-9 7-38,-7 2-11,-12 3-14,-18-1-73,-14 0-120,-18 1 53,-26 6 25,-59 16-17,58-30-23,-34 8 160,12-7 9,21-9 147,18-4 28,21 0 10,8-3-35,16 0-134,18-3 43,21-3-17,59-10-6,19-8-36,8-6-50,-36-4-269,2-14-273</inkml:trace>
  <inkml:trace contextRef="#ctx0" brushRef="#br0" timeOffset="208205.9087">33400 10542 1095,'-3'-4'171,"-3"11"-148,-8 7-23,-8 14 0,-3 24 13,-2 6 49,4 18-22,2-1 19,7-1-19,5-5-4,4-15-16,2-5-7,7-15-1,2-7-12,6-9-6,11-4-72,10-11-42,14-8-64,13-16-46,0-7 32,-2-11 35,-7-9 56,-11-5 107,-19-1 245,-12 11 79,-19 11-116,-12 7-95,-18 11-62,-12 7-32,-11 18-1,-7 12-7,6 16-10,3 2 5,10 4-6,7-3-39,8-1-84,4-4-66,4-1-101,-29 39-202</inkml:trace>
  <inkml:trace contextRef="#ctx0" brushRef="#br0" timeOffset="208401.9199">32867 11454 30,'-13'36'216,"-4"2"-42,-2 38 21,2 7-53,17-4 22,14-7 10,9-6-57,12-12-36,7-12-27,4-7-5,6-16-26,0-3 5,-2-11-28,-1-10-231,-5-13 143,0-8-214,41-74-146</inkml:trace>
  <inkml:trace contextRef="#ctx0" brushRef="#br0" timeOffset="208526.927">33301 11744 478,'-16'-12'189,"-5"-2"33,-23-13-29,-5 6-43,-6 9-25,-4-1-26,-5 10-42,1 5-33,3 8-23,2 5-1,6 7-103,-65 60-226</inkml:trace>
  <inkml:trace contextRef="#ctx0" brushRef="#br0" timeOffset="209498.9826">30311 13058 999,'0'0'297,"0"1"-160,0-1-59,0 2 24,-1-1-21,-2 2-20,1-2-29,0-1-26,-6 8-6,-17 7 6,-25 12 7,-60 31-13,-27 6-28,101-46-44,6-5-32,-25 18-56,15-5-172,-2 22-154</inkml:trace>
  <inkml:trace contextRef="#ctx0" brushRef="#br0" timeOffset="210136.0191">30238 13335 593,'18'-5'165,"-4"3"-22,8-2-56,-15 4-45,-11 2-29,-14 7 8,-19 5 30,-18 11-25,-17 6-13,-1 0-2,13-2-4,14-7-6,15-5-1,14-7 0,10-4-2,7-5-41,7-1-79,8 7 37,13-5 85,10 4 16,12 0-2,3 2-7,-1 1 1,-2 2 47,-14 6-23,-9-1 2,-15-3-28,-9-1 2,-10 2-7,-19 6 42,-15 5 15,-58 20-20,-37 6-38,0-5-3,98-33-14,2-3-1,10-2 12,-26 7 6,20-9 1,18-2 19,13-4 8,9-2 7,18-4-5,14-7 6,20 1-15,62-18-8,26 1-2,24-6-11,-61 7 0,-7 5-9,-11-7-65,-55 22-88,-10-2 17,-6 3 62,14-5 67,-20 8 15,-14 10-72,-9 7 73,-4 9 136,-5 15 28,-6 10-35,-2 6-44,4-3-13,2-1-37,5-10-17,1-8-3,3-7 1,-6-9 11,-3-6 2,-14-5-29,-10-8-62,-12-7-131,-3-9-139,0-6-126,-57-81 116</inkml:trace>
  <inkml:trace contextRef="#ctx0" brushRef="#br0" timeOffset="210535.0419">30044 13790 490,'-2'0'259,"4"0"-65,-2 0-106,5 7-86,4 12 37,1 11 91,5 17-29,3 18-17,-1 13-15,-9 10 6,-6 1-8,-10-2-32,-14 4-13,-11-2-2,-5-10-11,0-12 7,6-19-4,8-21 2,3-14 20,4-11 25,-2-8-10,0-13-25,-2-12-13,7-16-11,4-18-58,10-15-62,13-63-74,26-30-1,-26 124 2,0 7 101,7-29 76,-5 30 16,-7 21 67,-8 13 14,-2 10-27,-2 2-30,-3 10 0,-6 11 47,-8 13 32,-10 11-25,-9 6-37,-3-3-20,-4-6-11,2-4-10,5-7-75,10-9-78,8-5-150,14-4-7,47-10-354</inkml:trace>
  <inkml:trace contextRef="#ctx0" brushRef="#br0" timeOffset="210675.0499">30298 14362 824,'6'18'176,"1"2"-14,4 18-27,-6-1-15,-4 1-42,-1-6-33,-3 0-26,5 0-19,-1 1-179,28 8-419</inkml:trace>
  <inkml:trace contextRef="#ctx0" brushRef="#br0" timeOffset="211367.0895">31389 13501 1402,'1'-11'261,"-1"8"-186,2-9-75,-4 12-11,2 0-18,-4 5 2,-7 10-3,-14 10 30,-17 14-1,-18 5-21,-11 2-68,-1 0 3,5-6-17,5-5 14,14-8-34,12-9 5,21-8 28,9-6 19,18-1-9,9 1 63,17 2 12,12 7 6,8 1 1,3 8 17,-7 2 27,-17-1 32,-15 0-8,-17-1-30,-19 5 9,-27 8 18,-64 33-14,-38 16-23,109-68-29,12-4-14,-23 11-8,19-10 16,17-6 5,8-6-27,8 3-35,11 0 63,13 9 31,13-4 14,6 2-16,3 4-2,-6-2-2,-12 1-1,-10 0-24,-13 3-3,-7 3 3,-17 3 6,-17 9 9,-26 0 20,-53 26-23,64-42 0,-34 13-3,9-6-8,19-9-1,14-6 12,17-4 8,11-1 4,8-2-24,4 1 1,9 5-1,11 2 51,13 6 9,20-3 8,8 2-28,11-10-5,2-4-5,-1 0-30,-5-5-39,1-13-41,-4-8 1,-6-18-253,89-114-336</inkml:trace>
  <inkml:trace contextRef="#ctx0" brushRef="#br0" timeOffset="211586.102">32098 13379 1458,'2'-3'244,"0"3"-161,-1 0-55,1 3 17,2 1-4,3 0-22,7 6-8,1 2-10,-1-2 5,-3-1-6,-5 1-31,-7 2-84,-19 5-65,-21 3-2,-173 60-357</inkml:trace>
  <inkml:trace contextRef="#ctx0" brushRef="#br0" timeOffset="211733.1104">31674 13706 1197,'35'-2'222,"12"-2"-95,94-7 16,44-5-49,-10 5-37,-71 7-31,-13 1-20,-57 0-6,-1 3-108,-6 0-138,82-8-342</inkml:trace>
  <inkml:trace contextRef="#ctx0" brushRef="#br0" timeOffset="211981.1246">32034 13697 548,'-10'7'369,"-3"7"-233,-11 10-71,0 8 25,0 4 22,-2 6-35,0-1-2,-5 15-44,-4 0-11,6-1-10,7-9-10,9-10-14,10-14-9,8-10 23,12-5 29,20 0 29,19-7-25,60-15-33,25-25-111,6-21-110,-52 15-143,-15 1-203</inkml:trace>
  <inkml:trace contextRef="#ctx0" brushRef="#br0" timeOffset="212109.1319">32566 13929 570,'-1'1'269,"1"7"-125,-4 9-45,-6 14 22,-5 13 38,-6 11-49,-6 2-61,-1-9-25,4-8-12,-1-9-12,-1-9-18,-9-5-121,-100-3-358</inkml:trace>
  <inkml:trace contextRef="#ctx0" brushRef="#br0" timeOffset="212309.1433">31779 14207 947,'-10'18'216,"-3"5"-152,-13 14 32,1 13 26,2-5 7,-5-3-36,3 2-44,-6 1-26,-6 0-5,-1 2-18,-5-5-2,6-4-115,8-7-129,7 1-335</inkml:trace>
  <inkml:trace contextRef="#ctx0" brushRef="#br0" timeOffset="212606.1603">32127 14344 637,'-7'21'76,"-3"1"-2,-10 21 44,-9 8 10,-2-3-8,1 4-26,10 5-16,7-4 38,12 2-58,10-11-32,10-10 47,11-6 8,12-6-22,13-5-25,7-8-7,-6-6-19,-5-9-7,-8-6 13,-7-2-8,-6-7 6,-7-4 3,-7 1 3,-2-4-2,-8 0-16,-6-3-68,-6 0-110,-44-61-424</inkml:trace>
  <inkml:trace contextRef="#ctx0" brushRef="#br0" timeOffset="213042.1853">29455 15752 1494,'-3'-11'236,"3"10"-152,6-4-84,13 8 0,20 4 16,28 7 41,75 1-12,46 4-19,6 3-16,-84-17-9,-20-5 1,-56-1-2,-8 2-11,-10 3-95,16 1-209,-19-4 103,-44-16-97</inkml:trace>
  <inkml:trace contextRef="#ctx0" brushRef="#br0" timeOffset="213239.1965">29915 15546 1386,'0'0'277,"0"2"-235,0 4-42,-2 11-1,-2 15 1,-2 23 28,0 13-4,-1 7-19,0 1-5,6-12-74,2-8-104,6-13-152,28 3-272</inkml:trace>
  <inkml:trace contextRef="#ctx0" brushRef="#br0" timeOffset="213442.2082">30148 15572 1601,'-5'19'206,"-5"7"-179,-4 26-26,0 5 32,1 2 3,7-10 2,6-2-19,2-4-5,1 1-14,-6-1-14,-5-6-61,-11-1-60,-15-3-100,-13 0-217,-134 24-75</inkml:trace>
  <inkml:trace contextRef="#ctx0" brushRef="#br0" timeOffset="213626.2187">29327 16190 726,'-2'0'275,"2"-3"-50,2 1-74,13 2-80,16 0-7,67 0 71,86-1-16,29-4-35,-77-6-36,-15-9-12,-16 4-15,-67 10-21,-11 3-3,-9 0-99,12-1-191,-19 11-326,-89 24-190</inkml:trace>
  <inkml:trace contextRef="#ctx0" brushRef="#br0" timeOffset="213818.2297">29920 16355 1291,'-11'7'324,"-3"5"-249,-16 13-28,-10 11 74,-9 4-11,-6 9-56,-8 5-32,2-2-20,3 2-2,6-4-5,11-9-70,14-7-76,12-12-100,14-13-311,49-44 51</inkml:trace>
  <inkml:trace contextRef="#ctx0" brushRef="#br0" timeOffset="213975.2386">29971 16562 847,'33'4'253,"-3"9"-142,28 3 18,-6 12-6,-11 1-24,-15 5 2,-3 3-61,-10-6-19,-4-2 6,-3-13-27,0-8-13,-3-8-101,2-4-116,35-63-134</inkml:trace>
  <inkml:trace contextRef="#ctx0" brushRef="#br0" timeOffset="214386.2622">30820 15823 1486,'3'1'159,"3"5"-159,5 5 0,7 8 15,6 2 43,-4-2-19,0 0-13,-3-6-11,-8-4-14,-5-8 14,-4 2 6,0-6 15,-1 3 6,1 0-13,-1-1-19,-1-2-10,0 3-14,1-3-22,-2 3 4,3 0 22,0 0 10,3 0 1,-2 0 9,3 0 23,7-1-12,15-4-1,19-4 4,12-4 1,15-1-16,-5 0 5,-5 3-2,-8 3-2,-9 7-9,-11-2 0,-10 6-1,-4-2-9,-7-1-23,6 0-34,5-1-61,7-3-59,3-3-80,37-27-350</inkml:trace>
  <inkml:trace contextRef="#ctx0" brushRef="#br0" timeOffset="214627.2759">31229 15577 1146,'0'0'320,"0"3"-212,0 1-108,1 7 0,-1 8 3,4 15 58,-4 9-7,-4 4-15,-5 4 3,-13-2 12,-14 3-4,-20 10-17,-12 2-15,-63 51-6,-31 16-12,14 7-21,108-98-83,10-5-61,6-3-109,-49 76-243</inkml:trace>
  <inkml:trace contextRef="#ctx0" brushRef="#br0" timeOffset="214840.2881">31022 16217 871,'4'18'120,"2"1"-45,-3 22 81,-6 10 56,-10 10-19,-7 6-46,-7 4-54,-3-3-57,0-3-21,0-9-7,1-6-8,7-9-69,2-4-105,10-15-105,6-13-316,32-57-49</inkml:trace>
  <inkml:trace contextRef="#ctx0" brushRef="#br0" timeOffset="215144.3055">31254 16235 971,'2'0'197,"1"0"-146,4 1 21,5-2 114,8-4-69,8 3-74,2-6-20,0 4-11,-5 4 4,-7 5-5,-6 9-11,-6 13 45,-4 18 21,-10 20-15,-22 77-6,-27 30 0,1 10-16,22-66-11,2-9-2,4 12-4,-16 1-10,31-98 5,3-5 0,4-7-7,-5 11-42,2-16-39,2-10-60,-4-16-225,-24-113-586</inkml:trace>
  <inkml:trace contextRef="#ctx0" brushRef="#br0" timeOffset="215320.3156">31124 16503 1377,'13'-3'255,"10"3"-193,18-4-50,6 1-5,0 3 2,-10 3-9,-12 1-32,-10 7-174,-18 4-322,-76 44 73</inkml:trace>
  <inkml:trace contextRef="#ctx0" brushRef="#br0" timeOffset="215450.323">31010 16774 940,'0'-3'378,"0"3"-206,1 0-58,4-2-9,5 2-91,16-1 26,11-5-40,7 6-64,0 0-146,-3 6-125,33 5-225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9A52B4AC-BB5D-4FE5-827D-448C58F3EE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5223B6F8-E013-4E26-81AD-28B09E8E7FF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9CD35A2E-AA1C-42D6-B99F-AD9150C60B5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ECAC061E-92A3-412C-82D9-D1169C13096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10B20075-9EFB-48E4-8AE9-941A09F88D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EC1E1D3D-1FDB-435A-B3B8-A507E32A7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644964-27B9-45E8-B10B-93D75A84CF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198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21BE934-BFC1-441C-A362-D6FB9D23B3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0C95-681C-42CE-879B-42C64CE0B46B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6FE09820-4F18-4DCA-82AC-01CAF2F69E1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7701BCDC-335D-426B-8AE0-EA98F2312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305E51-4056-45EF-A249-34169D1BC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B4A49FDA-6A61-4820-9110-606E3EFDC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C26394D-C07F-4928-A81B-8D387D8C7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AEF872-DD3C-4F08-817D-1CCBE92EC7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14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079605-4C1C-4D11-B453-61A540B6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F244312-410E-4975-BF14-D0DCB2800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3FAEB4C-AB2C-4AF1-A90C-AB262650F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8155-F908-4714-9EBB-1C93F8872F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19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35DD393-F1E6-4B9F-95C1-DC23263EB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F76E7EA-E2C2-4A42-90C3-84D92448D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FC0A06-3FFC-48AE-B82A-834D682AD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DAF291-FDA9-4D16-B7E8-45BC17C537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136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D6BE-A3AC-408F-ACD0-0BB6E2B2F44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216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9565-AFD1-4D51-9111-C2B6F32C303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002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C829A-85E5-45E7-8773-AFD6C669552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751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361FF-4656-4593-8224-45AA8574F67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72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D983-10EA-4F93-B312-ABF337EFFD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392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39E24-2C0C-4F39-AAFD-77DE679DBD4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947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ADFF-96D7-4EFA-806B-2D80999DC00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5338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A1BBC-345D-44C4-B1B0-53A55D4D43A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56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B180BA-1F29-4505-9BC0-C930C02D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B7B958-7F45-4C7B-992D-6F1F36574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11FE40A-1D04-44D5-B60C-F8CF4E902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F39E68-F2E3-429D-8FF4-229F7D6337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77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29AB1-5F6F-445B-8102-BA91C49200A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883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8154-369F-4075-86FC-CB0A924773E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507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A09C-BFC6-452B-876D-C2947801B89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8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61ADD6-E436-410B-AA63-88F25E44E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21A3B7F-38AF-4C66-B681-5A65D39E5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B049A36-C149-406F-8506-09F6756C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14AB0F6-7E99-4588-8676-83FC5B3AF3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193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D88C8F-21D7-49C0-8157-EED42C3C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C86130E-1255-4F94-B877-952B3E70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E7D9E86-098D-41D3-84A4-9A809459B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9C063E-35B5-4B7C-A404-E5693A4E8D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132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73AAF0-2FD7-4598-B5FF-1FF4D2B0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9E43B96-DEC7-492A-A375-1B6616280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171F7C7-F340-49B6-AD4A-2A4447301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5BC596-06F0-468F-A3E7-95CFF7A379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8529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F911DC-EFC8-456A-BB26-3C2C779CC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0AD220A-9E04-42FA-8825-B564908F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218C3C7-CDF8-4474-8CCA-48AF39C79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C3F611E-A386-483B-BE21-179C86C5F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FF5CF1-3F75-44CD-BF7D-2FF26D4277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3819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04B4BA-318A-4316-A8D7-F3BF1D53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6074C62-8157-4270-BE8C-73EC46BDA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9ED44F2-5BA9-4F14-8B6D-872B49DE7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724457D-2713-46D3-AFE0-918BFB81A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63037AD6-F510-4C91-AA55-E08A8BB85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966D035-F468-44BE-8E32-FB3C1B63D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1AD221-2B21-4187-9347-B14AD6F545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324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744838-EBE4-4789-8AE2-1BFD5D22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8DD55CA-2C44-41B4-A128-2F8089487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B0C297-EE2A-4061-8FBB-F6A8930C10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16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98FF490-9574-48D4-9680-530AF58C6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884E4C-C833-418D-99DA-0F3BE9D7ED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79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30DEF79-E14C-44C7-A074-F496C505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4C42E9D-1739-484C-B900-75784DDD1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235AAD0-E2FD-4616-BC1D-79C863FD6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AC71CD-5F2B-48DA-AF3F-4E03BDEF4A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2750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631528-56D9-4D41-B1BC-FEC84088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4189FF-D083-437F-8868-D00A8A02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E5A066A-0F70-42BB-85D9-598E1080C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F947FF-6BD8-4F0B-A8CD-07F2917A7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A819C6-BC2D-4E1E-8567-E975615B62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034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89E902-8074-4749-830B-A76BF39F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C26C1FA-F9FD-487A-8E59-1DCD31DAC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BD3F5CC-C659-49AB-8E95-F7374953A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E7EF1EA-7ADA-466C-AFBA-2A18D4405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41BEA6-9523-4912-AD3C-701C2ECDA6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638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AD2A2D-E08E-4C7F-90B8-9F4A118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8E1589C-0DFE-4516-87DA-8FCC0DA4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612B301-3E8D-4DDA-9CB3-79261A060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045542-372D-41B8-AEA9-D28765D5AD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9944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4655627-C3AF-4201-A300-E82C34155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DADB583-37CC-48AF-AD94-1356410D4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106ED10-6041-4B75-ABC8-24445EA27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064A91-B8A3-4895-A838-06BE0EB753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3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3BEE988-07BD-4858-B218-5AF787B3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91BFD3F-19BD-4098-BEC5-9AF1CEDA3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912B251-FB77-4868-B03A-B2FBEE282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2625803-F4F9-494F-ACE2-9D29934F9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3AF4B4-E663-45FF-9C3B-87D8D56A03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02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DD5E79E-5B81-40D8-9E29-9D396695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3EA3409-24BF-4D9D-82D6-CFED8D53A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734778F-6C43-4DE8-BF1F-C098F96FA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4FD4BEE-BF1B-4DFC-ACC5-E8226C125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D5256A6-764B-4E2C-9488-17890609B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4D83C7F-E5AE-45B7-AC3B-917E6AADA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C8CCDB-61AE-4A70-85A1-4314E7D8FF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25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B89188-D95C-44D0-BDD2-41CABFF3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7B522CD-CBFB-4BCF-B50C-EB34D3401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2595DB-0A13-412D-8790-1492DADBFA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67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4F1CE85-7C2B-40D3-BAF6-84DA0A8A2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74339A-FAFD-418A-B0F3-28AC13FA13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277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A3EC37-785D-4D29-8FB7-BA05C03C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687271-FCAE-4FE0-9A63-9EDD97D9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C4BE1D9-A9A7-40C8-9F4B-C33575395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929C4B1-6A41-490B-85B2-DE5E02F97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08813D-891C-42D1-AF0C-A2A4112D88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1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EBB915-5586-47C3-B038-09313321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6706D77-D674-4BB0-B1BB-F37779ECB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3F74CB5-74B1-4AB7-BA65-F1471E3DF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8C6DAEA-7EDD-4113-909A-512ACDEE0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293967-5BD0-4712-ACBB-F6AD89627E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86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4321DAE2-BE55-40E4-9289-75EAC589C5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EE7B484-813D-46DB-945C-B3447AD819A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85FE10AC-2D4E-4752-BC17-685E53DF9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xmlns="" id="{3F467621-DE19-4806-8F55-582FFCAEE1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59397" name="Picture 5" descr="moban-2-3">
              <a:extLst>
                <a:ext uri="{FF2B5EF4-FFF2-40B4-BE49-F238E27FC236}">
                  <a16:creationId xmlns:a16="http://schemas.microsoft.com/office/drawing/2014/main" xmlns="" id="{5B822451-CAA6-43FE-AD7B-DFA0CB2E3F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398" name="Picture 6" descr="moban-1-11">
              <a:extLst>
                <a:ext uri="{FF2B5EF4-FFF2-40B4-BE49-F238E27FC236}">
                  <a16:creationId xmlns:a16="http://schemas.microsoft.com/office/drawing/2014/main" xmlns="" id="{AEC8D4DF-A665-4F2C-A0D2-5A68BA17F2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400" name="Oval 8">
            <a:extLst>
              <a:ext uri="{FF2B5EF4-FFF2-40B4-BE49-F238E27FC236}">
                <a16:creationId xmlns:a16="http://schemas.microsoft.com/office/drawing/2014/main" xmlns="" id="{DC8C9B62-A284-4F4D-872E-413BC9AF758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9403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3EE61F7A-F031-4B1E-B910-6A140C790A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04" name="Text Box 12">
            <a:hlinkClick r:id="rId16"/>
            <a:extLst>
              <a:ext uri="{FF2B5EF4-FFF2-40B4-BE49-F238E27FC236}">
                <a16:creationId xmlns:a16="http://schemas.microsoft.com/office/drawing/2014/main" xmlns="" id="{F4DD15BE-CC6B-45BC-BA74-2214305F32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C6F6C-640B-448D-AB93-5A52E16C568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F45E4A28-D287-45CD-9D94-28D1CE59AA5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B7BDED18-008B-48B7-9480-BC8741E935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4E5099A8-C020-4399-91C6-6CE3B396A0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DE7040F2-0557-41B3-9736-3E1371CA9C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67200" y="609600"/>
            <a:ext cx="74930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1B3DFCBD-294E-486A-B8FA-73793AA376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8C5EE349-B56D-4519-89FC-DE8BB1A89A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200" y="65088"/>
            <a:ext cx="721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5-6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静电场的环路定理  电势能</a:t>
            </a:r>
          </a:p>
        </p:txBody>
      </p:sp>
      <p:pic>
        <p:nvPicPr>
          <p:cNvPr id="13" name="Picture 27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F678965F-7988-4D3D-B570-533B035CF3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8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0A9C8927-0D5A-40F0-9B7F-1B60C31930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70263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BA3DA4C0-AE27-4569-8FC1-138CB577DE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28B4123-7274-4196-B568-70D213CF945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9" name="Rectangle 15">
            <a:extLst>
              <a:ext uri="{FF2B5EF4-FFF2-40B4-BE49-F238E27FC236}">
                <a16:creationId xmlns:a16="http://schemas.microsoft.com/office/drawing/2014/main" xmlns="" id="{F8A22C69-E660-41AD-ABD7-DDA82E2F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grpSp>
        <p:nvGrpSpPr>
          <p:cNvPr id="1041" name="Group 17">
            <a:extLst>
              <a:ext uri="{FF2B5EF4-FFF2-40B4-BE49-F238E27FC236}">
                <a16:creationId xmlns:a16="http://schemas.microsoft.com/office/drawing/2014/main" xmlns="" id="{0A7D6060-481E-4689-B480-B400FDB54ED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42" name="Picture 18" descr="moban-2-3">
              <a:extLst>
                <a:ext uri="{FF2B5EF4-FFF2-40B4-BE49-F238E27FC236}">
                  <a16:creationId xmlns:a16="http://schemas.microsoft.com/office/drawing/2014/main" xmlns="" id="{AD987340-149B-453C-AA89-5595517CE56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moban-1-11">
              <a:extLst>
                <a:ext uri="{FF2B5EF4-FFF2-40B4-BE49-F238E27FC236}">
                  <a16:creationId xmlns:a16="http://schemas.microsoft.com/office/drawing/2014/main" xmlns="" id="{9FB75B54-4F66-4143-8A78-C1109F3FB77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Oval 20">
            <a:extLst>
              <a:ext uri="{FF2B5EF4-FFF2-40B4-BE49-F238E27FC236}">
                <a16:creationId xmlns:a16="http://schemas.microsoft.com/office/drawing/2014/main" xmlns="" id="{1532D007-78CC-441C-A34F-3878016081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29600" y="609600"/>
            <a:ext cx="35306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" name="Oval 21">
            <a:extLst>
              <a:ext uri="{FF2B5EF4-FFF2-40B4-BE49-F238E27FC236}">
                <a16:creationId xmlns:a16="http://schemas.microsoft.com/office/drawing/2014/main" xmlns="" id="{F7184262-90D8-4AB9-8398-BCF45DAB80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CCB6F647-5E87-479A-BBDA-5CD278ABD2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47200" y="65088"/>
            <a:ext cx="226271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5-7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电势</a:t>
            </a:r>
          </a:p>
        </p:txBody>
      </p:sp>
      <p:pic>
        <p:nvPicPr>
          <p:cNvPr id="1054" name="Picture 30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CA84833A-4583-4C7F-93A9-8AD2D11314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Text Box 31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C436748B-0704-414D-A41D-25ED2F82DC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42909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46.bin"/><Relationship Id="rId26" Type="http://schemas.openxmlformats.org/officeDocument/2006/relationships/oleObject" Target="../embeddings/oleObject50.bin"/><Relationship Id="rId3" Type="http://schemas.openxmlformats.org/officeDocument/2006/relationships/image" Target="../media/image4.png"/><Relationship Id="rId21" Type="http://schemas.openxmlformats.org/officeDocument/2006/relationships/image" Target="../media/image53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51.wmf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29" Type="http://schemas.openxmlformats.org/officeDocument/2006/relationships/customXml" Target="../ink/ink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49.bin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28" Type="http://schemas.openxmlformats.org/officeDocument/2006/relationships/image" Target="../media/image55.png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48.bin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4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60.emf"/><Relationship Id="rId5" Type="http://schemas.openxmlformats.org/officeDocument/2006/relationships/image" Target="../media/image57.emf"/><Relationship Id="rId10" Type="http://schemas.openxmlformats.org/officeDocument/2006/relationships/customXml" Target="../ink/ink15.xml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4.emf"/><Relationship Id="rId4" Type="http://schemas.openxmlformats.org/officeDocument/2006/relationships/image" Target="../media/image61.wmf"/><Relationship Id="rId9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69.wmf"/><Relationship Id="rId18" Type="http://schemas.openxmlformats.org/officeDocument/2006/relationships/customXml" Target="../ink/ink17.xml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71.w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70.emf"/><Relationship Id="rId10" Type="http://schemas.openxmlformats.org/officeDocument/2006/relationships/image" Target="../media/image68.wmf"/><Relationship Id="rId19" Type="http://schemas.openxmlformats.org/officeDocument/2006/relationships/image" Target="../media/image72.e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61.bin"/><Relationship Id="rId14" Type="http://schemas.openxmlformats.org/officeDocument/2006/relationships/oleObject" Target="../embeddings/oleObject6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71.bin"/><Relationship Id="rId18" Type="http://schemas.openxmlformats.org/officeDocument/2006/relationships/oleObject" Target="../embeddings/oleObject74.bin"/><Relationship Id="rId26" Type="http://schemas.openxmlformats.org/officeDocument/2006/relationships/image" Target="../media/image77.wmf"/><Relationship Id="rId3" Type="http://schemas.openxmlformats.org/officeDocument/2006/relationships/oleObject" Target="../embeddings/oleObject66.bin"/><Relationship Id="rId21" Type="http://schemas.openxmlformats.org/officeDocument/2006/relationships/image" Target="../media/image76.emf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73.bin"/><Relationship Id="rId25" Type="http://schemas.openxmlformats.org/officeDocument/2006/relationships/oleObject" Target="../embeddings/oleObject78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8.wmf"/><Relationship Id="rId20" Type="http://schemas.openxmlformats.org/officeDocument/2006/relationships/oleObject" Target="../embeddings/oleObject75.bin"/><Relationship Id="rId29" Type="http://schemas.openxmlformats.org/officeDocument/2006/relationships/oleObject" Target="../embeddings/oleObject80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70.bin"/><Relationship Id="rId24" Type="http://schemas.openxmlformats.org/officeDocument/2006/relationships/oleObject" Target="../embeddings/oleObject77.bin"/><Relationship Id="rId32" Type="http://schemas.openxmlformats.org/officeDocument/2006/relationships/image" Target="../media/image80.wmf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23" Type="http://schemas.openxmlformats.org/officeDocument/2006/relationships/image" Target="../media/image71.wmf"/><Relationship Id="rId28" Type="http://schemas.openxmlformats.org/officeDocument/2006/relationships/image" Target="../media/image78.wmf"/><Relationship Id="rId10" Type="http://schemas.openxmlformats.org/officeDocument/2006/relationships/image" Target="../media/image65.wmf"/><Relationship Id="rId19" Type="http://schemas.openxmlformats.org/officeDocument/2006/relationships/image" Target="../media/image69.wmf"/><Relationship Id="rId31" Type="http://schemas.openxmlformats.org/officeDocument/2006/relationships/oleObject" Target="../embeddings/oleObject81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67.wmf"/><Relationship Id="rId22" Type="http://schemas.openxmlformats.org/officeDocument/2006/relationships/oleObject" Target="../embeddings/oleObject76.bin"/><Relationship Id="rId27" Type="http://schemas.openxmlformats.org/officeDocument/2006/relationships/oleObject" Target="../embeddings/oleObject79.bin"/><Relationship Id="rId30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86.e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84.emf"/><Relationship Id="rId17" Type="http://schemas.openxmlformats.org/officeDocument/2006/relationships/oleObject" Target="../embeddings/oleObject89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7.wmf"/><Relationship Id="rId20" Type="http://schemas.openxmlformats.org/officeDocument/2006/relationships/image" Target="../media/image87.e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6.bin"/><Relationship Id="rId5" Type="http://schemas.openxmlformats.org/officeDocument/2006/relationships/image" Target="../media/image81.wmf"/><Relationship Id="rId15" Type="http://schemas.openxmlformats.org/officeDocument/2006/relationships/oleObject" Target="../embeddings/oleObject88.bin"/><Relationship Id="rId10" Type="http://schemas.openxmlformats.org/officeDocument/2006/relationships/image" Target="../media/image83.emf"/><Relationship Id="rId19" Type="http://schemas.openxmlformats.org/officeDocument/2006/relationships/customXml" Target="../ink/ink18.xml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8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95.e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2.wmf"/><Relationship Id="rId17" Type="http://schemas.openxmlformats.org/officeDocument/2006/relationships/customXml" Target="../ink/ink1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9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91.wmf"/><Relationship Id="rId26" Type="http://schemas.openxmlformats.org/officeDocument/2006/relationships/image" Target="../media/image100.wmf"/><Relationship Id="rId39" Type="http://schemas.openxmlformats.org/officeDocument/2006/relationships/oleObject" Target="../embeddings/oleObject117.bin"/><Relationship Id="rId3" Type="http://schemas.openxmlformats.org/officeDocument/2006/relationships/oleObject" Target="../embeddings/oleObject97.bin"/><Relationship Id="rId21" Type="http://schemas.openxmlformats.org/officeDocument/2006/relationships/oleObject" Target="../embeddings/oleObject106.bin"/><Relationship Id="rId34" Type="http://schemas.openxmlformats.org/officeDocument/2006/relationships/image" Target="../media/image104.wmf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88.wmf"/><Relationship Id="rId17" Type="http://schemas.openxmlformats.org/officeDocument/2006/relationships/oleObject" Target="../embeddings/oleObject104.bin"/><Relationship Id="rId25" Type="http://schemas.openxmlformats.org/officeDocument/2006/relationships/oleObject" Target="../embeddings/oleObject108.bin"/><Relationship Id="rId33" Type="http://schemas.openxmlformats.org/officeDocument/2006/relationships/oleObject" Target="../embeddings/oleObject112.bin"/><Relationship Id="rId38" Type="http://schemas.openxmlformats.org/officeDocument/2006/relationships/oleObject" Target="../embeddings/oleObject116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90.wmf"/><Relationship Id="rId20" Type="http://schemas.openxmlformats.org/officeDocument/2006/relationships/image" Target="../media/image92.wmf"/><Relationship Id="rId29" Type="http://schemas.openxmlformats.org/officeDocument/2006/relationships/oleObject" Target="../embeddings/oleObject110.bin"/><Relationship Id="rId41" Type="http://schemas.openxmlformats.org/officeDocument/2006/relationships/image" Target="../media/image10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01.bin"/><Relationship Id="rId24" Type="http://schemas.openxmlformats.org/officeDocument/2006/relationships/image" Target="../media/image94.wmf"/><Relationship Id="rId32" Type="http://schemas.openxmlformats.org/officeDocument/2006/relationships/image" Target="../media/image103.wmf"/><Relationship Id="rId37" Type="http://schemas.openxmlformats.org/officeDocument/2006/relationships/oleObject" Target="../embeddings/oleObject115.bin"/><Relationship Id="rId40" Type="http://schemas.openxmlformats.org/officeDocument/2006/relationships/oleObject" Target="../embeddings/oleObject118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23" Type="http://schemas.openxmlformats.org/officeDocument/2006/relationships/oleObject" Target="../embeddings/oleObject107.bin"/><Relationship Id="rId28" Type="http://schemas.openxmlformats.org/officeDocument/2006/relationships/image" Target="../media/image101.wmf"/><Relationship Id="rId36" Type="http://schemas.openxmlformats.org/officeDocument/2006/relationships/oleObject" Target="../embeddings/oleObject114.bin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105.bin"/><Relationship Id="rId31" Type="http://schemas.openxmlformats.org/officeDocument/2006/relationships/oleObject" Target="../embeddings/oleObject111.bin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89.wmf"/><Relationship Id="rId22" Type="http://schemas.openxmlformats.org/officeDocument/2006/relationships/image" Target="../media/image93.wmf"/><Relationship Id="rId27" Type="http://schemas.openxmlformats.org/officeDocument/2006/relationships/oleObject" Target="../embeddings/oleObject109.bin"/><Relationship Id="rId30" Type="http://schemas.openxmlformats.org/officeDocument/2006/relationships/image" Target="../media/image102.wmf"/><Relationship Id="rId35" Type="http://schemas.openxmlformats.org/officeDocument/2006/relationships/oleObject" Target="../embeddings/oleObject11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91.wmf"/><Relationship Id="rId26" Type="http://schemas.openxmlformats.org/officeDocument/2006/relationships/image" Target="../media/image110.wmf"/><Relationship Id="rId39" Type="http://schemas.openxmlformats.org/officeDocument/2006/relationships/image" Target="../media/image115.wmf"/><Relationship Id="rId3" Type="http://schemas.openxmlformats.org/officeDocument/2006/relationships/oleObject" Target="../embeddings/oleObject119.bin"/><Relationship Id="rId21" Type="http://schemas.openxmlformats.org/officeDocument/2006/relationships/oleObject" Target="../embeddings/oleObject128.bin"/><Relationship Id="rId34" Type="http://schemas.openxmlformats.org/officeDocument/2006/relationships/oleObject" Target="../embeddings/oleObject135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88.wmf"/><Relationship Id="rId17" Type="http://schemas.openxmlformats.org/officeDocument/2006/relationships/oleObject" Target="../embeddings/oleObject126.bin"/><Relationship Id="rId25" Type="http://schemas.openxmlformats.org/officeDocument/2006/relationships/oleObject" Target="../embeddings/oleObject130.bin"/><Relationship Id="rId33" Type="http://schemas.openxmlformats.org/officeDocument/2006/relationships/oleObject" Target="../embeddings/oleObject134.bin"/><Relationship Id="rId38" Type="http://schemas.openxmlformats.org/officeDocument/2006/relationships/oleObject" Target="../embeddings/oleObject137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90.wmf"/><Relationship Id="rId20" Type="http://schemas.openxmlformats.org/officeDocument/2006/relationships/image" Target="../media/image92.wmf"/><Relationship Id="rId29" Type="http://schemas.openxmlformats.org/officeDocument/2006/relationships/oleObject" Target="../embeddings/oleObject132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23.bin"/><Relationship Id="rId24" Type="http://schemas.openxmlformats.org/officeDocument/2006/relationships/image" Target="../media/image94.wmf"/><Relationship Id="rId32" Type="http://schemas.openxmlformats.org/officeDocument/2006/relationships/image" Target="../media/image113.wmf"/><Relationship Id="rId37" Type="http://schemas.openxmlformats.org/officeDocument/2006/relationships/image" Target="../media/image78.wmf"/><Relationship Id="rId40" Type="http://schemas.openxmlformats.org/officeDocument/2006/relationships/oleObject" Target="../embeddings/oleObject138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23" Type="http://schemas.openxmlformats.org/officeDocument/2006/relationships/oleObject" Target="../embeddings/oleObject129.bin"/><Relationship Id="rId28" Type="http://schemas.openxmlformats.org/officeDocument/2006/relationships/image" Target="../media/image111.wmf"/><Relationship Id="rId36" Type="http://schemas.openxmlformats.org/officeDocument/2006/relationships/oleObject" Target="../embeddings/oleObject136.bin"/><Relationship Id="rId10" Type="http://schemas.openxmlformats.org/officeDocument/2006/relationships/image" Target="../media/image109.wmf"/><Relationship Id="rId19" Type="http://schemas.openxmlformats.org/officeDocument/2006/relationships/oleObject" Target="../embeddings/oleObject127.bin"/><Relationship Id="rId31" Type="http://schemas.openxmlformats.org/officeDocument/2006/relationships/oleObject" Target="../embeddings/oleObject133.bin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89.wmf"/><Relationship Id="rId22" Type="http://schemas.openxmlformats.org/officeDocument/2006/relationships/image" Target="../media/image93.wmf"/><Relationship Id="rId27" Type="http://schemas.openxmlformats.org/officeDocument/2006/relationships/oleObject" Target="../embeddings/oleObject131.bin"/><Relationship Id="rId30" Type="http://schemas.openxmlformats.org/officeDocument/2006/relationships/image" Target="../media/image112.wmf"/><Relationship Id="rId35" Type="http://schemas.openxmlformats.org/officeDocument/2006/relationships/image" Target="../media/image11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46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22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19.e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2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png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image" Target="../media/image4.png"/><Relationship Id="rId21" Type="http://schemas.openxmlformats.org/officeDocument/2006/relationships/image" Target="../media/image14.wmf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2.wmf"/><Relationship Id="rId25" Type="http://schemas.openxmlformats.org/officeDocument/2006/relationships/image" Target="../media/image16.emf"/><Relationship Id="rId33" Type="http://schemas.openxmlformats.org/officeDocument/2006/relationships/image" Target="../media/image20.e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11.bin"/><Relationship Id="rId32" Type="http://schemas.openxmlformats.org/officeDocument/2006/relationships/customXml" Target="../ink/ink3.xml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23" Type="http://schemas.openxmlformats.org/officeDocument/2006/relationships/image" Target="../media/image15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3.emf"/><Relationship Id="rId31" Type="http://schemas.openxmlformats.org/officeDocument/2006/relationships/image" Target="../media/image1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7.wmf"/><Relationship Id="rId30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14.bin"/><Relationship Id="rId21" Type="http://schemas.openxmlformats.org/officeDocument/2006/relationships/customXml" Target="../ink/ink6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png"/><Relationship Id="rId20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1.wmf"/><Relationship Id="rId2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9.wmf"/><Relationship Id="rId18" Type="http://schemas.openxmlformats.org/officeDocument/2006/relationships/customXml" Target="../ink/ink7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10.png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4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10.png"/><Relationship Id="rId3" Type="http://schemas.openxmlformats.org/officeDocument/2006/relationships/oleObject" Target="../embeddings/oleObject30.bin"/><Relationship Id="rId21" Type="http://schemas.openxmlformats.org/officeDocument/2006/relationships/customXml" Target="../ink/ink8.xml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38.e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3.wmf"/><Relationship Id="rId22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CB9F4D5-251B-4F24-BF7F-618A85A7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ADFF-96D7-4EFA-806B-2D80999DC002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80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>
            <a:extLst>
              <a:ext uri="{FF2B5EF4-FFF2-40B4-BE49-F238E27FC236}">
                <a16:creationId xmlns:a16="http://schemas.microsoft.com/office/drawing/2014/main" xmlns="" id="{D35DA9CE-3B73-43A3-AE9E-8D73AE3A3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23E76-F977-4289-BA8D-E2F924D3AB50}" type="slidenum">
              <a:rPr lang="en-US" altLang="zh-CN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9654" name="Text Box 22">
            <a:extLst>
              <a:ext uri="{FF2B5EF4-FFF2-40B4-BE49-F238E27FC236}">
                <a16:creationId xmlns:a16="http://schemas.microsoft.com/office/drawing/2014/main" xmlns="" id="{20E52061-A91A-46EA-A273-27BBA70C7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593724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5.7.1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电势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E398143-75D7-4ACF-994B-AB3BB61459C9}"/>
              </a:ext>
            </a:extLst>
          </p:cNvPr>
          <p:cNvSpPr txBox="1"/>
          <p:nvPr/>
        </p:nvSpPr>
        <p:spPr>
          <a:xfrm>
            <a:off x="587388" y="1340768"/>
            <a:ext cx="1101722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定义：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单位：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电势差：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电子伏特：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零参考点：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有限带电体以</a:t>
            </a:r>
            <a:r>
              <a:rPr kumimoji="1"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无穷远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为电势零点，实际问题中常选择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地球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电势为零</a:t>
            </a:r>
            <a:endParaRPr lang="en-US" altLang="zh-CN" sz="2800" dirty="0"/>
          </a:p>
          <a:p>
            <a:endParaRPr lang="zh-CN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14240" y="-212400"/>
              <a:ext cx="11383560" cy="7035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0" y="-219600"/>
                <a:ext cx="11400840" cy="705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D4A1E29-701A-4231-B04F-23BB91A06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xmlns="" id="{613A3C36-8ED3-4512-8942-F2C71789CF60}"/>
              </a:ext>
            </a:extLst>
          </p:cNvPr>
          <p:cNvGrpSpPr>
            <a:grpSpLocks/>
          </p:cNvGrpSpPr>
          <p:nvPr/>
        </p:nvGrpSpPr>
        <p:grpSpPr bwMode="auto">
          <a:xfrm>
            <a:off x="1343472" y="1052736"/>
            <a:ext cx="8110538" cy="2865438"/>
            <a:chOff x="384" y="1920"/>
            <a:chExt cx="5109" cy="1805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xmlns="" id="{6188C9F9-CCD6-4608-8D88-A23A860C3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00"/>
              <a:ext cx="5040" cy="1325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xmlns="" id="{414E56FE-0EE5-4D85-AD5E-A65FD9B23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920"/>
              <a:ext cx="29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几种常见的电势差（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V</a:t>
              </a:r>
              <a:r>
                <a:rPr kumimoji="1" lang="zh-CN" altLang="en-US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）</a:t>
              </a:r>
            </a:p>
          </p:txBody>
        </p:sp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xmlns="" id="{9FFBCA81-F4DA-4B5A-88E2-BE4C1F902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477"/>
              <a:ext cx="2079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/>
                <a:t>生物电         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3200" baseline="30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-3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/>
                <a:t>普通干电池  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1.5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/>
                <a:t>汽车电源      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" name="Text Box 14">
              <a:extLst>
                <a:ext uri="{FF2B5EF4-FFF2-40B4-BE49-F238E27FC236}">
                  <a16:creationId xmlns:a16="http://schemas.microsoft.com/office/drawing/2014/main" xmlns="" id="{E51742B2-C22C-4FA1-9042-98471F438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1" y="2477"/>
              <a:ext cx="2832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/>
                <a:t>家用电器     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110</a:t>
              </a:r>
              <a:r>
                <a:rPr lang="zh-CN" altLang="en-US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或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220</a:t>
              </a:r>
              <a:r>
                <a:rPr lang="en-US" altLang="zh-CN" sz="3200" b="1"/>
                <a:t>   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Times New Roman" panose="02020603050405020304" pitchFamily="18" charset="0"/>
                </a:rPr>
                <a:t>高压输电线 </a:t>
              </a:r>
              <a:r>
                <a:rPr lang="zh-CN" altLang="en-US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已达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5.5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10</a:t>
              </a:r>
              <a:r>
                <a:rPr lang="en-US" altLang="zh-CN" sz="3200" baseline="300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5</a:t>
              </a:r>
              <a:endParaRPr lang="en-US" altLang="zh-CN" sz="3200" baseline="30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3200" b="1"/>
                <a:t>闪电              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10</a:t>
              </a:r>
              <a:r>
                <a:rPr lang="en-US" altLang="zh-CN" sz="3200" baseline="300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8</a:t>
              </a:r>
              <a:r>
                <a:rPr lang="en-US" altLang="zh-CN" sz="3200">
                  <a:solidFill>
                    <a:schemeClr val="accent2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32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10</a:t>
              </a:r>
              <a:r>
                <a:rPr lang="en-US" altLang="zh-CN" sz="3200" baseline="3000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9</a:t>
              </a:r>
              <a:endParaRPr lang="en-US" altLang="zh-CN" sz="3200">
                <a:solidFill>
                  <a:schemeClr val="accent2"/>
                </a:solidFill>
              </a:endParaRP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xmlns="" id="{5087B144-A9E9-4442-AC03-289F40BA9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400"/>
              <a:ext cx="50" cy="13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7744680" y="912240"/>
              <a:ext cx="1091160" cy="77508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6760" y="905760"/>
                <a:ext cx="1101960" cy="7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8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E21696B-0BAC-4EE3-8789-080372187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1403918-5501-40E7-91DF-00BBF0FB3F82}"/>
              </a:ext>
            </a:extLst>
          </p:cNvPr>
          <p:cNvSpPr txBox="1"/>
          <p:nvPr/>
        </p:nvSpPr>
        <p:spPr>
          <a:xfrm>
            <a:off x="1127448" y="692696"/>
            <a:ext cx="99371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为什么引入电势概念？</a:t>
            </a:r>
            <a:endParaRPr lang="en-US" altLang="zh-CN" sz="3200" dirty="0"/>
          </a:p>
          <a:p>
            <a:r>
              <a:rPr lang="en-US" altLang="zh-CN" sz="3200" dirty="0"/>
              <a:t>1</a:t>
            </a:r>
            <a:r>
              <a:rPr lang="zh-CN" altLang="en-US" sz="3200" dirty="0"/>
              <a:t>）电场本身的特性。</a:t>
            </a:r>
            <a:endParaRPr lang="en-US" altLang="zh-CN" sz="3200" dirty="0"/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）静电场中分析功能问题时，比力的概念方便。</a:t>
            </a:r>
            <a:endParaRPr lang="en-US" altLang="zh-CN" sz="3200" dirty="0"/>
          </a:p>
          <a:p>
            <a:r>
              <a:rPr lang="en-US" altLang="zh-CN" sz="3200" dirty="0"/>
              <a:t>3</a:t>
            </a:r>
            <a:r>
              <a:rPr lang="zh-CN" altLang="en-US" sz="3200" dirty="0"/>
              <a:t>）电势是标量，测量比电场强度简单。</a:t>
            </a:r>
            <a:endParaRPr lang="en-US" altLang="zh-CN" sz="3200" dirty="0"/>
          </a:p>
          <a:p>
            <a:r>
              <a:rPr lang="en-US" altLang="zh-CN" sz="3200" dirty="0"/>
              <a:t>4</a:t>
            </a:r>
            <a:r>
              <a:rPr lang="zh-CN" altLang="en-US" sz="3200" dirty="0"/>
              <a:t>）根据电势可以通过求梯度运算得到电场强度。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857240" y="2154960"/>
              <a:ext cx="8049240" cy="941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7880" y="2145600"/>
                <a:ext cx="8067960" cy="9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xmlns="" id="{8D98EA46-D766-49BC-99AD-14C302B6A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8D427-D74F-4AA5-A87B-C4994A5846F8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52246" name="Text Box 22">
            <a:extLst>
              <a:ext uri="{FF2B5EF4-FFF2-40B4-BE49-F238E27FC236}">
                <a16:creationId xmlns:a16="http://schemas.microsoft.com/office/drawing/2014/main" xmlns="" id="{48D7AAF6-18F0-4A21-A4AC-03AE5D821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2759"/>
            <a:ext cx="563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5.7.2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点电荷电场的电势</a:t>
            </a:r>
            <a:endParaRPr kumimoji="1" lang="zh-CN" altLang="en-US" sz="3600" b="1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BEA2A5D-C7F1-4C08-BAA2-C342A50CD459}"/>
              </a:ext>
            </a:extLst>
          </p:cNvPr>
          <p:cNvSpPr txBox="1"/>
          <p:nvPr/>
        </p:nvSpPr>
        <p:spPr>
          <a:xfrm>
            <a:off x="911424" y="11967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参考点：∞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64840" y="200520"/>
              <a:ext cx="11627640" cy="62910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720" y="194040"/>
                <a:ext cx="11643120" cy="630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4071938-F80F-4D8A-9B0B-357F51C7E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7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1">
            <a:extLst>
              <a:ext uri="{FF2B5EF4-FFF2-40B4-BE49-F238E27FC236}">
                <a16:creationId xmlns:a16="http://schemas.microsoft.com/office/drawing/2014/main" xmlns="" id="{6F429185-257E-4362-8C63-9722EE058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8668-B363-4A89-8B03-4ADD5AB7F88E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53259" name="Text Box 11">
            <a:extLst>
              <a:ext uri="{FF2B5EF4-FFF2-40B4-BE49-F238E27FC236}">
                <a16:creationId xmlns:a16="http://schemas.microsoft.com/office/drawing/2014/main" xmlns="" id="{8457CD6D-874C-4BB9-B243-3EDE2BB2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7" y="148648"/>
            <a:ext cx="62817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5.7.2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电势的叠加原理</a:t>
            </a:r>
          </a:p>
        </p:txBody>
      </p:sp>
      <p:sp>
        <p:nvSpPr>
          <p:cNvPr id="53260" name="Text Box 12">
            <a:extLst>
              <a:ext uri="{FF2B5EF4-FFF2-40B4-BE49-F238E27FC236}">
                <a16:creationId xmlns:a16="http://schemas.microsoft.com/office/drawing/2014/main" xmlns="" id="{E90E9D7A-53AC-4790-910C-2032BFAE4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1" y="885852"/>
            <a:ext cx="2895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点电荷系</a:t>
            </a:r>
          </a:p>
        </p:txBody>
      </p:sp>
      <p:grpSp>
        <p:nvGrpSpPr>
          <p:cNvPr id="53305" name="Group 57">
            <a:extLst>
              <a:ext uri="{FF2B5EF4-FFF2-40B4-BE49-F238E27FC236}">
                <a16:creationId xmlns:a16="http://schemas.microsoft.com/office/drawing/2014/main" xmlns="" id="{6734D02F-FF9F-459B-A58C-A507880921AB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4267200" cy="2438400"/>
            <a:chOff x="2688" y="2160"/>
            <a:chExt cx="2688" cy="153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xmlns="" id="{B7B34DE5-DA77-49F9-B8D2-72FE94E6F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60"/>
              <a:ext cx="2688" cy="15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3253" name="Object 5">
              <a:extLst>
                <a:ext uri="{FF2B5EF4-FFF2-40B4-BE49-F238E27FC236}">
                  <a16:creationId xmlns:a16="http://schemas.microsoft.com/office/drawing/2014/main" xmlns="" id="{E2164B23-644E-4B4F-BC40-881262B412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160"/>
            <a:ext cx="2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7" name="公式" r:id="rId4" imgW="152280" imgH="215640" progId="Equation.3">
                    <p:embed/>
                  </p:oleObj>
                </mc:Choice>
                <mc:Fallback>
                  <p:oleObj name="公式" r:id="rId4" imgW="152280" imgH="215640" progId="Equation.3">
                    <p:embed/>
                    <p:pic>
                      <p:nvPicPr>
                        <p:cNvPr id="53253" name="Object 5">
                          <a:extLst>
                            <a:ext uri="{FF2B5EF4-FFF2-40B4-BE49-F238E27FC236}">
                              <a16:creationId xmlns:a16="http://schemas.microsoft.com/office/drawing/2014/main" xmlns="" id="{E2164B23-644E-4B4F-BC40-881262B412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160"/>
                          <a:ext cx="2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4" name="Object 6">
              <a:extLst>
                <a:ext uri="{FF2B5EF4-FFF2-40B4-BE49-F238E27FC236}">
                  <a16:creationId xmlns:a16="http://schemas.microsoft.com/office/drawing/2014/main" xmlns="" id="{97F14FD5-B5B2-45A9-9E03-E9488F91A4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2736"/>
            <a:ext cx="27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8" name="公式" r:id="rId6" imgW="177480" imgH="215640" progId="Equation.3">
                    <p:embed/>
                  </p:oleObj>
                </mc:Choice>
                <mc:Fallback>
                  <p:oleObj name="公式" r:id="rId6" imgW="177480" imgH="215640" progId="Equation.3">
                    <p:embed/>
                    <p:pic>
                      <p:nvPicPr>
                        <p:cNvPr id="53254" name="Object 6">
                          <a:extLst>
                            <a:ext uri="{FF2B5EF4-FFF2-40B4-BE49-F238E27FC236}">
                              <a16:creationId xmlns:a16="http://schemas.microsoft.com/office/drawing/2014/main" xmlns="" id="{97F14FD5-B5B2-45A9-9E03-E9488F91A4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736"/>
                          <a:ext cx="27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5" name="Object 7">
              <a:extLst>
                <a:ext uri="{FF2B5EF4-FFF2-40B4-BE49-F238E27FC236}">
                  <a16:creationId xmlns:a16="http://schemas.microsoft.com/office/drawing/2014/main" xmlns="" id="{B666B364-C185-4418-9658-0F6FFAB141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216"/>
            <a:ext cx="261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9" name="公式" r:id="rId8" imgW="164880" imgH="228600" progId="Equation.3">
                    <p:embed/>
                  </p:oleObj>
                </mc:Choice>
                <mc:Fallback>
                  <p:oleObj name="公式" r:id="rId8" imgW="164880" imgH="228600" progId="Equation.3">
                    <p:embed/>
                    <p:pic>
                      <p:nvPicPr>
                        <p:cNvPr id="53255" name="Object 7">
                          <a:extLst>
                            <a:ext uri="{FF2B5EF4-FFF2-40B4-BE49-F238E27FC236}">
                              <a16:creationId xmlns:a16="http://schemas.microsoft.com/office/drawing/2014/main" xmlns="" id="{B666B364-C185-4418-9658-0F6FFAB141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216"/>
                          <a:ext cx="261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7" name="Object 19">
              <a:extLst>
                <a:ext uri="{FF2B5EF4-FFF2-40B4-BE49-F238E27FC236}">
                  <a16:creationId xmlns:a16="http://schemas.microsoft.com/office/drawing/2014/main" xmlns="" id="{7E0FFDD7-A457-4081-996E-8AD7B3D7C5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3024"/>
            <a:ext cx="2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70" name="Equation" r:id="rId10" imgW="152280" imgH="164880" progId="Equation.3">
                    <p:embed/>
                  </p:oleObj>
                </mc:Choice>
                <mc:Fallback>
                  <p:oleObj name="Equation" r:id="rId10" imgW="152280" imgH="164880" progId="Equation.3">
                    <p:embed/>
                    <p:pic>
                      <p:nvPicPr>
                        <p:cNvPr id="53267" name="Object 19">
                          <a:extLst>
                            <a:ext uri="{FF2B5EF4-FFF2-40B4-BE49-F238E27FC236}">
                              <a16:creationId xmlns:a16="http://schemas.microsoft.com/office/drawing/2014/main" xmlns="" id="{7E0FFDD7-A457-4081-996E-8AD7B3D7C5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024"/>
                          <a:ext cx="2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287" name="Group 39">
              <a:extLst>
                <a:ext uri="{FF2B5EF4-FFF2-40B4-BE49-F238E27FC236}">
                  <a16:creationId xmlns:a16="http://schemas.microsoft.com/office/drawing/2014/main" xmlns="" id="{8D10A8F3-4B1C-46E6-B084-36ED82EC4F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2304"/>
              <a:ext cx="1764" cy="1344"/>
              <a:chOff x="3360" y="1344"/>
              <a:chExt cx="1764" cy="1344"/>
            </a:xfrm>
          </p:grpSpPr>
          <p:sp>
            <p:nvSpPr>
              <p:cNvPr id="53269" name="Line 21">
                <a:extLst>
                  <a:ext uri="{FF2B5EF4-FFF2-40B4-BE49-F238E27FC236}">
                    <a16:creationId xmlns:a16="http://schemas.microsoft.com/office/drawing/2014/main" xmlns="" id="{47D0D43F-DDB4-4E39-926A-28857BA9C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1392"/>
                <a:ext cx="1008" cy="5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3270" name="Object 22">
                <a:extLst>
                  <a:ext uri="{FF2B5EF4-FFF2-40B4-BE49-F238E27FC236}">
                    <a16:creationId xmlns:a16="http://schemas.microsoft.com/office/drawing/2014/main" xmlns="" id="{2CAB084E-9117-4B2C-80A3-5172FD993C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1344"/>
              <a:ext cx="22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671" name="公式" r:id="rId12" imgW="126720" imgH="215640" progId="Equation.3">
                      <p:embed/>
                    </p:oleObj>
                  </mc:Choice>
                  <mc:Fallback>
                    <p:oleObj name="公式" r:id="rId12" imgW="126720" imgH="215640" progId="Equation.3">
                      <p:embed/>
                      <p:pic>
                        <p:nvPicPr>
                          <p:cNvPr id="53270" name="Object 22">
                            <a:extLst>
                              <a:ext uri="{FF2B5EF4-FFF2-40B4-BE49-F238E27FC236}">
                                <a16:creationId xmlns:a16="http://schemas.microsoft.com/office/drawing/2014/main" xmlns="" id="{2CAB084E-9117-4B2C-80A3-5172FD993C7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344"/>
                            <a:ext cx="22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271" name="Line 23">
                <a:extLst>
                  <a:ext uri="{FF2B5EF4-FFF2-40B4-BE49-F238E27FC236}">
                    <a16:creationId xmlns:a16="http://schemas.microsoft.com/office/drawing/2014/main" xmlns="" id="{99F21E33-7A96-4A7C-A2D5-429992458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968"/>
                <a:ext cx="720" cy="384"/>
              </a:xfrm>
              <a:prstGeom prst="line">
                <a:avLst/>
              </a:prstGeom>
              <a:noFill/>
              <a:ln w="28575">
                <a:solidFill>
                  <a:srgbClr val="ED392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3272" name="Object 24">
                <a:extLst>
                  <a:ext uri="{FF2B5EF4-FFF2-40B4-BE49-F238E27FC236}">
                    <a16:creationId xmlns:a16="http://schemas.microsoft.com/office/drawing/2014/main" xmlns="" id="{E33DC4C6-4242-4F4B-A25C-0D1998BB2C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8" y="2352"/>
              <a:ext cx="27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672" name="Equation" r:id="rId14" imgW="177480" imgH="228600" progId="Equation.3">
                      <p:embed/>
                    </p:oleObj>
                  </mc:Choice>
                  <mc:Fallback>
                    <p:oleObj name="Equation" r:id="rId14" imgW="177480" imgH="228600" progId="Equation.3">
                      <p:embed/>
                      <p:pic>
                        <p:nvPicPr>
                          <p:cNvPr id="53272" name="Object 24">
                            <a:extLst>
                              <a:ext uri="{FF2B5EF4-FFF2-40B4-BE49-F238E27FC236}">
                                <a16:creationId xmlns:a16="http://schemas.microsoft.com/office/drawing/2014/main" xmlns="" id="{E33DC4C6-4242-4F4B-A25C-0D1998BB2CD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2352"/>
                            <a:ext cx="27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290" name="Group 42">
              <a:extLst>
                <a:ext uri="{FF2B5EF4-FFF2-40B4-BE49-F238E27FC236}">
                  <a16:creationId xmlns:a16="http://schemas.microsoft.com/office/drawing/2014/main" xmlns="" id="{E41CF865-52FE-455C-807F-D63D12658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0" y="2688"/>
              <a:ext cx="2259" cy="448"/>
              <a:chOff x="3024" y="1728"/>
              <a:chExt cx="2259" cy="448"/>
            </a:xfrm>
          </p:grpSpPr>
          <p:graphicFrame>
            <p:nvGraphicFramePr>
              <p:cNvPr id="53275" name="Object 27">
                <a:extLst>
                  <a:ext uri="{FF2B5EF4-FFF2-40B4-BE49-F238E27FC236}">
                    <a16:creationId xmlns:a16="http://schemas.microsoft.com/office/drawing/2014/main" xmlns="" id="{9C85DBC5-BD44-4CA0-B1A8-60D16984B0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8" y="1872"/>
              <a:ext cx="269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673" name="公式" r:id="rId16" imgW="139680" imgH="215640" progId="Equation.3">
                      <p:embed/>
                    </p:oleObj>
                  </mc:Choice>
                  <mc:Fallback>
                    <p:oleObj name="公式" r:id="rId16" imgW="139680" imgH="215640" progId="Equation.3">
                      <p:embed/>
                      <p:pic>
                        <p:nvPicPr>
                          <p:cNvPr id="53275" name="Object 27">
                            <a:extLst>
                              <a:ext uri="{FF2B5EF4-FFF2-40B4-BE49-F238E27FC236}">
                                <a16:creationId xmlns:a16="http://schemas.microsoft.com/office/drawing/2014/main" xmlns="" id="{9C85DBC5-BD44-4CA0-B1A8-60D16984B0A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1872"/>
                            <a:ext cx="269" cy="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3288" name="Group 40">
                <a:extLst>
                  <a:ext uri="{FF2B5EF4-FFF2-40B4-BE49-F238E27FC236}">
                    <a16:creationId xmlns:a16="http://schemas.microsoft.com/office/drawing/2014/main" xmlns="" id="{67A5204A-DE55-42F4-ACA2-C95431D65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728"/>
                <a:ext cx="2259" cy="339"/>
                <a:chOff x="3024" y="1728"/>
                <a:chExt cx="2259" cy="339"/>
              </a:xfrm>
            </p:grpSpPr>
            <p:sp>
              <p:nvSpPr>
                <p:cNvPr id="53274" name="Line 26">
                  <a:extLst>
                    <a:ext uri="{FF2B5EF4-FFF2-40B4-BE49-F238E27FC236}">
                      <a16:creationId xmlns:a16="http://schemas.microsoft.com/office/drawing/2014/main" xmlns="" id="{B99CA8B2-DF43-41D3-BFD5-11506DC5C7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1779"/>
                  <a:ext cx="1296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278" name="Line 30">
                  <a:extLst>
                    <a:ext uri="{FF2B5EF4-FFF2-40B4-BE49-F238E27FC236}">
                      <a16:creationId xmlns:a16="http://schemas.microsoft.com/office/drawing/2014/main" xmlns="" id="{16620D71-29AD-4231-8E2D-E27BCD0AD2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1971"/>
                  <a:ext cx="768" cy="96"/>
                </a:xfrm>
                <a:prstGeom prst="line">
                  <a:avLst/>
                </a:prstGeom>
                <a:noFill/>
                <a:ln w="28575">
                  <a:solidFill>
                    <a:srgbClr val="ED392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3280" name="Object 32">
                  <a:extLst>
                    <a:ext uri="{FF2B5EF4-FFF2-40B4-BE49-F238E27FC236}">
                      <a16:creationId xmlns:a16="http://schemas.microsoft.com/office/drawing/2014/main" xmlns="" id="{B69FA8E3-D3C3-470E-9FD0-454F1B3113D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92" y="1728"/>
                <a:ext cx="291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8674" name="Equation" r:id="rId18" imgW="190440" imgH="228600" progId="Equation.3">
                        <p:embed/>
                      </p:oleObj>
                    </mc:Choice>
                    <mc:Fallback>
                      <p:oleObj name="Equation" r:id="rId18" imgW="190440" imgH="228600" progId="Equation.3">
                        <p:embed/>
                        <p:pic>
                          <p:nvPicPr>
                            <p:cNvPr id="53280" name="Object 32">
                              <a:extLst>
                                <a:ext uri="{FF2B5EF4-FFF2-40B4-BE49-F238E27FC236}">
                                  <a16:creationId xmlns:a16="http://schemas.microsoft.com/office/drawing/2014/main" xmlns="" id="{B69FA8E3-D3C3-470E-9FD0-454F1B3113D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2" y="1728"/>
                              <a:ext cx="291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3291" name="Group 43">
              <a:extLst>
                <a:ext uri="{FF2B5EF4-FFF2-40B4-BE49-F238E27FC236}">
                  <a16:creationId xmlns:a16="http://schemas.microsoft.com/office/drawing/2014/main" xmlns="" id="{15D3C24B-107E-4F18-B3BC-9CD81695B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352"/>
              <a:ext cx="1872" cy="1101"/>
              <a:chOff x="3264" y="1392"/>
              <a:chExt cx="1872" cy="1101"/>
            </a:xfrm>
          </p:grpSpPr>
          <p:graphicFrame>
            <p:nvGraphicFramePr>
              <p:cNvPr id="53277" name="Object 29">
                <a:extLst>
                  <a:ext uri="{FF2B5EF4-FFF2-40B4-BE49-F238E27FC236}">
                    <a16:creationId xmlns:a16="http://schemas.microsoft.com/office/drawing/2014/main" xmlns="" id="{D1157C16-CB3D-406C-B7AC-09DFFB6B0B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2160"/>
              <a:ext cx="276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675" name="公式" r:id="rId20" imgW="139680" imgH="228600" progId="Equation.3">
                      <p:embed/>
                    </p:oleObj>
                  </mc:Choice>
                  <mc:Fallback>
                    <p:oleObj name="公式" r:id="rId20" imgW="139680" imgH="228600" progId="Equation.3">
                      <p:embed/>
                      <p:pic>
                        <p:nvPicPr>
                          <p:cNvPr id="53277" name="Object 29">
                            <a:extLst>
                              <a:ext uri="{FF2B5EF4-FFF2-40B4-BE49-F238E27FC236}">
                                <a16:creationId xmlns:a16="http://schemas.microsoft.com/office/drawing/2014/main" xmlns="" id="{D1157C16-CB3D-406C-B7AC-09DFFB6B0B6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160"/>
                            <a:ext cx="276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3289" name="Group 41">
                <a:extLst>
                  <a:ext uri="{FF2B5EF4-FFF2-40B4-BE49-F238E27FC236}">
                    <a16:creationId xmlns:a16="http://schemas.microsoft.com/office/drawing/2014/main" xmlns="" id="{CFA63AB8-47C3-40F5-9A30-CFBEBD77A3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4" y="1392"/>
                <a:ext cx="1872" cy="1011"/>
                <a:chOff x="3264" y="1392"/>
                <a:chExt cx="1872" cy="1011"/>
              </a:xfrm>
            </p:grpSpPr>
            <p:sp>
              <p:nvSpPr>
                <p:cNvPr id="53276" name="Line 28">
                  <a:extLst>
                    <a:ext uri="{FF2B5EF4-FFF2-40B4-BE49-F238E27FC236}">
                      <a16:creationId xmlns:a16="http://schemas.microsoft.com/office/drawing/2014/main" xmlns="" id="{53323519-360D-46DA-857A-3D65E3463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64" y="1971"/>
                  <a:ext cx="1104" cy="4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279" name="Line 31">
                  <a:extLst>
                    <a:ext uri="{FF2B5EF4-FFF2-40B4-BE49-F238E27FC236}">
                      <a16:creationId xmlns:a16="http://schemas.microsoft.com/office/drawing/2014/main" xmlns="" id="{49729E42-803E-45BC-8871-9D99CF84D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6" y="1680"/>
                  <a:ext cx="720" cy="288"/>
                </a:xfrm>
                <a:prstGeom prst="line">
                  <a:avLst/>
                </a:prstGeom>
                <a:noFill/>
                <a:ln w="28575">
                  <a:solidFill>
                    <a:srgbClr val="ED392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3281" name="Object 33">
                  <a:extLst>
                    <a:ext uri="{FF2B5EF4-FFF2-40B4-BE49-F238E27FC236}">
                      <a16:creationId xmlns:a16="http://schemas.microsoft.com/office/drawing/2014/main" xmlns="" id="{D4A7EBAC-E30A-417A-BD2F-23789CFBC7B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00" y="1392"/>
                <a:ext cx="282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8676" name="Equation" r:id="rId22" imgW="190440" imgH="241200" progId="Equation.3">
                        <p:embed/>
                      </p:oleObj>
                    </mc:Choice>
                    <mc:Fallback>
                      <p:oleObj name="Equation" r:id="rId22" imgW="190440" imgH="241200" progId="Equation.3">
                        <p:embed/>
                        <p:pic>
                          <p:nvPicPr>
                            <p:cNvPr id="53281" name="Object 33">
                              <a:extLst>
                                <a:ext uri="{FF2B5EF4-FFF2-40B4-BE49-F238E27FC236}">
                                  <a16:creationId xmlns:a16="http://schemas.microsoft.com/office/drawing/2014/main" xmlns="" id="{D4A7EBAC-E30A-417A-BD2F-23789CFBC7B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0" y="1392"/>
                              <a:ext cx="282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53282" name="Object 34">
              <a:extLst>
                <a:ext uri="{FF2B5EF4-FFF2-40B4-BE49-F238E27FC236}">
                  <a16:creationId xmlns:a16="http://schemas.microsoft.com/office/drawing/2014/main" xmlns="" id="{85F19B87-D0AF-4E5A-9620-7DDD6D36B7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2688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77" name="Clip" r:id="rId24" imgW="380852" imgH="390270" progId="MS_ClipArt_Gallery.5">
                    <p:embed/>
                  </p:oleObj>
                </mc:Choice>
                <mc:Fallback>
                  <p:oleObj name="Clip" r:id="rId24" imgW="380852" imgH="390270" progId="MS_ClipArt_Gallery.5">
                    <p:embed/>
                    <p:pic>
                      <p:nvPicPr>
                        <p:cNvPr id="53282" name="Object 34">
                          <a:extLst>
                            <a:ext uri="{FF2B5EF4-FFF2-40B4-BE49-F238E27FC236}">
                              <a16:creationId xmlns:a16="http://schemas.microsoft.com/office/drawing/2014/main" xmlns="" id="{85F19B87-D0AF-4E5A-9620-7DDD6D36B7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688"/>
                          <a:ext cx="94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6" name="Object 8">
              <a:extLst>
                <a:ext uri="{FF2B5EF4-FFF2-40B4-BE49-F238E27FC236}">
                  <a16:creationId xmlns:a16="http://schemas.microsoft.com/office/drawing/2014/main" xmlns="" id="{B312EE6E-EE74-4269-89E4-4487A74651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3312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78" name="Clip" r:id="rId26" imgW="380852" imgH="390270" progId="MS_ClipArt_Gallery.2">
                    <p:embed/>
                  </p:oleObj>
                </mc:Choice>
                <mc:Fallback>
                  <p:oleObj name="Clip" r:id="rId26" imgW="380852" imgH="390270" progId="MS_ClipArt_Gallery.2">
                    <p:embed/>
                    <p:pic>
                      <p:nvPicPr>
                        <p:cNvPr id="53256" name="Object 8">
                          <a:extLst>
                            <a:ext uri="{FF2B5EF4-FFF2-40B4-BE49-F238E27FC236}">
                              <a16:creationId xmlns:a16="http://schemas.microsoft.com/office/drawing/2014/main" xmlns="" id="{B312EE6E-EE74-4269-89E4-4487A74651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312"/>
                          <a:ext cx="94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7" name="Object 9">
              <a:extLst>
                <a:ext uri="{FF2B5EF4-FFF2-40B4-BE49-F238E27FC236}">
                  <a16:creationId xmlns:a16="http://schemas.microsoft.com/office/drawing/2014/main" xmlns="" id="{A04917F7-B1BE-4AAA-8572-1687D51E3F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2304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79" name="Clip" r:id="rId27" imgW="380852" imgH="390270" progId="MS_ClipArt_Gallery.5">
                    <p:embed/>
                  </p:oleObj>
                </mc:Choice>
                <mc:Fallback>
                  <p:oleObj name="Clip" r:id="rId27" imgW="380852" imgH="390270" progId="MS_ClipArt_Gallery.5">
                    <p:embed/>
                    <p:pic>
                      <p:nvPicPr>
                        <p:cNvPr id="53257" name="Object 9">
                          <a:extLst>
                            <a:ext uri="{FF2B5EF4-FFF2-40B4-BE49-F238E27FC236}">
                              <a16:creationId xmlns:a16="http://schemas.microsoft.com/office/drawing/2014/main" xmlns="" id="{A04917F7-B1BE-4AAA-8572-1687D51E3F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304"/>
                          <a:ext cx="94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303" name="Text Box 55">
              <a:extLst>
                <a:ext uri="{FF2B5EF4-FFF2-40B4-BE49-F238E27FC236}">
                  <a16:creationId xmlns:a16="http://schemas.microsoft.com/office/drawing/2014/main" xmlns="" id="{F8A93F61-8CC6-4CC0-9E80-F465F5A3A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276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accent2"/>
                  </a:solidFill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" name="墨迹 1"/>
              <p14:cNvContentPartPr/>
              <p14:nvPr/>
            </p14:nvContentPartPr>
            <p14:xfrm>
              <a:off x="523440" y="177120"/>
              <a:ext cx="11657160" cy="6385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6600" y="169560"/>
                <a:ext cx="11667240" cy="640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xmlns="" id="{8484801A-5120-40D0-AFC2-664936908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ED239-BB84-451C-BAEC-DA6619D58DD3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xmlns="" id="{9E3D8824-FB62-49D3-9FD6-48904CD9C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412" y="188640"/>
            <a:ext cx="358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连续带电体</a:t>
            </a:r>
            <a:endParaRPr kumimoji="1" lang="zh-CN" altLang="en-US" sz="2800" b="1" dirty="0">
              <a:solidFill>
                <a:srgbClr val="CC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xmlns="" id="{E8BCDFAB-48A9-4A0E-BDDC-F51564A4D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136" y="1484784"/>
            <a:ext cx="4267200" cy="2743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Freeform 7">
            <a:extLst>
              <a:ext uri="{FF2B5EF4-FFF2-40B4-BE49-F238E27FC236}">
                <a16:creationId xmlns:a16="http://schemas.microsoft.com/office/drawing/2014/main" xmlns="" id="{8811F6A5-3E00-4738-9B4F-0304BFF9609B}"/>
              </a:ext>
            </a:extLst>
          </p:cNvPr>
          <p:cNvSpPr>
            <a:spLocks/>
          </p:cNvSpPr>
          <p:nvPr/>
        </p:nvSpPr>
        <p:spPr bwMode="auto">
          <a:xfrm>
            <a:off x="7548736" y="1941984"/>
            <a:ext cx="1524000" cy="2000250"/>
          </a:xfrm>
          <a:custGeom>
            <a:avLst/>
            <a:gdLst>
              <a:gd name="T0" fmla="*/ 205 w 767"/>
              <a:gd name="T1" fmla="*/ 134 h 1260"/>
              <a:gd name="T2" fmla="*/ 33 w 767"/>
              <a:gd name="T3" fmla="*/ 403 h 1260"/>
              <a:gd name="T4" fmla="*/ 10 w 767"/>
              <a:gd name="T5" fmla="*/ 845 h 1260"/>
              <a:gd name="T6" fmla="*/ 70 w 767"/>
              <a:gd name="T7" fmla="*/ 1076 h 1260"/>
              <a:gd name="T8" fmla="*/ 347 w 767"/>
              <a:gd name="T9" fmla="*/ 1241 h 1260"/>
              <a:gd name="T10" fmla="*/ 549 w 767"/>
              <a:gd name="T11" fmla="*/ 1189 h 1260"/>
              <a:gd name="T12" fmla="*/ 631 w 767"/>
              <a:gd name="T13" fmla="*/ 1039 h 1260"/>
              <a:gd name="T14" fmla="*/ 571 w 767"/>
              <a:gd name="T15" fmla="*/ 770 h 1260"/>
              <a:gd name="T16" fmla="*/ 586 w 767"/>
              <a:gd name="T17" fmla="*/ 523 h 1260"/>
              <a:gd name="T18" fmla="*/ 721 w 767"/>
              <a:gd name="T19" fmla="*/ 306 h 1260"/>
              <a:gd name="T20" fmla="*/ 721 w 767"/>
              <a:gd name="T21" fmla="*/ 89 h 1260"/>
              <a:gd name="T22" fmla="*/ 444 w 767"/>
              <a:gd name="T23" fmla="*/ 7 h 1260"/>
              <a:gd name="T24" fmla="*/ 205 w 767"/>
              <a:gd name="T25" fmla="*/ 134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7" h="1260">
                <a:moveTo>
                  <a:pt x="205" y="134"/>
                </a:moveTo>
                <a:cubicBezTo>
                  <a:pt x="137" y="200"/>
                  <a:pt x="66" y="284"/>
                  <a:pt x="33" y="403"/>
                </a:cubicBezTo>
                <a:cubicBezTo>
                  <a:pt x="0" y="522"/>
                  <a:pt x="4" y="733"/>
                  <a:pt x="10" y="845"/>
                </a:cubicBezTo>
                <a:cubicBezTo>
                  <a:pt x="16" y="957"/>
                  <a:pt x="14" y="1010"/>
                  <a:pt x="70" y="1076"/>
                </a:cubicBezTo>
                <a:cubicBezTo>
                  <a:pt x="126" y="1142"/>
                  <a:pt x="267" y="1222"/>
                  <a:pt x="347" y="1241"/>
                </a:cubicBezTo>
                <a:cubicBezTo>
                  <a:pt x="427" y="1260"/>
                  <a:pt x="502" y="1223"/>
                  <a:pt x="549" y="1189"/>
                </a:cubicBezTo>
                <a:cubicBezTo>
                  <a:pt x="596" y="1155"/>
                  <a:pt x="627" y="1109"/>
                  <a:pt x="631" y="1039"/>
                </a:cubicBezTo>
                <a:cubicBezTo>
                  <a:pt x="635" y="969"/>
                  <a:pt x="578" y="856"/>
                  <a:pt x="571" y="770"/>
                </a:cubicBezTo>
                <a:cubicBezTo>
                  <a:pt x="564" y="684"/>
                  <a:pt x="561" y="600"/>
                  <a:pt x="586" y="523"/>
                </a:cubicBezTo>
                <a:cubicBezTo>
                  <a:pt x="611" y="446"/>
                  <a:pt x="699" y="378"/>
                  <a:pt x="721" y="306"/>
                </a:cubicBezTo>
                <a:cubicBezTo>
                  <a:pt x="743" y="234"/>
                  <a:pt x="767" y="139"/>
                  <a:pt x="721" y="89"/>
                </a:cubicBezTo>
                <a:cubicBezTo>
                  <a:pt x="675" y="39"/>
                  <a:pt x="530" y="0"/>
                  <a:pt x="444" y="7"/>
                </a:cubicBezTo>
                <a:cubicBezTo>
                  <a:pt x="358" y="14"/>
                  <a:pt x="273" y="68"/>
                  <a:pt x="205" y="13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178BFF"/>
              </a:gs>
            </a:gsLst>
            <a:path path="rect">
              <a:fillToRect l="50000" t="50000" r="50000" b="50000"/>
            </a:path>
          </a:gradFill>
          <a:ln w="19050" cmpd="sng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4305" name="Object 33">
            <a:extLst>
              <a:ext uri="{FF2B5EF4-FFF2-40B4-BE49-F238E27FC236}">
                <a16:creationId xmlns:a16="http://schemas.microsoft.com/office/drawing/2014/main" xmlns="" id="{2A9C54D6-6F77-4EC0-BB29-6FDFD4B92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17785"/>
              </p:ext>
            </p:extLst>
          </p:nvPr>
        </p:nvGraphicFramePr>
        <p:xfrm>
          <a:off x="9682337" y="3237384"/>
          <a:ext cx="3143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Equation" r:id="rId4" imgW="152280" imgH="164880" progId="Equation.3">
                  <p:embed/>
                </p:oleObj>
              </mc:Choice>
              <mc:Fallback>
                <p:oleObj name="Equation" r:id="rId4" imgW="152280" imgH="164880" progId="Equation.3">
                  <p:embed/>
                  <p:pic>
                    <p:nvPicPr>
                      <p:cNvPr id="54305" name="Object 33">
                        <a:extLst>
                          <a:ext uri="{FF2B5EF4-FFF2-40B4-BE49-F238E27FC236}">
                            <a16:creationId xmlns:a16="http://schemas.microsoft.com/office/drawing/2014/main" xmlns="" id="{2A9C54D6-6F77-4EC0-BB29-6FDFD4B923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337" y="3237384"/>
                        <a:ext cx="3143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317" name="Group 45">
            <a:extLst>
              <a:ext uri="{FF2B5EF4-FFF2-40B4-BE49-F238E27FC236}">
                <a16:creationId xmlns:a16="http://schemas.microsoft.com/office/drawing/2014/main" xmlns="" id="{853EC551-32E8-4E2F-94F3-E317CB277B6C}"/>
              </a:ext>
            </a:extLst>
          </p:cNvPr>
          <p:cNvGrpSpPr>
            <a:grpSpLocks/>
          </p:cNvGrpSpPr>
          <p:nvPr/>
        </p:nvGrpSpPr>
        <p:grpSpPr bwMode="auto">
          <a:xfrm>
            <a:off x="8158336" y="2094384"/>
            <a:ext cx="1752600" cy="1295400"/>
            <a:chOff x="3264" y="1728"/>
            <a:chExt cx="1104" cy="816"/>
          </a:xfrm>
        </p:grpSpPr>
        <p:sp>
          <p:nvSpPr>
            <p:cNvPr id="54301" name="Line 29">
              <a:extLst>
                <a:ext uri="{FF2B5EF4-FFF2-40B4-BE49-F238E27FC236}">
                  <a16:creationId xmlns:a16="http://schemas.microsoft.com/office/drawing/2014/main" xmlns="" id="{0220B891-61D4-409B-A98C-0A56735E7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97"/>
              <a:ext cx="96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302" name="Object 30">
              <a:extLst>
                <a:ext uri="{FF2B5EF4-FFF2-40B4-BE49-F238E27FC236}">
                  <a16:creationId xmlns:a16="http://schemas.microsoft.com/office/drawing/2014/main" xmlns="" id="{C858B778-D2C1-420B-A87E-C6A9F998AD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2256"/>
            <a:ext cx="23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0" name="公式" r:id="rId6" imgW="126720" imgH="152280" progId="Equation.3">
                    <p:embed/>
                  </p:oleObj>
                </mc:Choice>
                <mc:Fallback>
                  <p:oleObj name="公式" r:id="rId6" imgW="126720" imgH="152280" progId="Equation.3">
                    <p:embed/>
                    <p:pic>
                      <p:nvPicPr>
                        <p:cNvPr id="54302" name="Object 30">
                          <a:extLst>
                            <a:ext uri="{FF2B5EF4-FFF2-40B4-BE49-F238E27FC236}">
                              <a16:creationId xmlns:a16="http://schemas.microsoft.com/office/drawing/2014/main" xmlns="" id="{C858B778-D2C1-420B-A87E-C6A9F998AD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256"/>
                          <a:ext cx="23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8" name="Object 36">
              <a:extLst>
                <a:ext uri="{FF2B5EF4-FFF2-40B4-BE49-F238E27FC236}">
                  <a16:creationId xmlns:a16="http://schemas.microsoft.com/office/drawing/2014/main" xmlns="" id="{F919529D-AF84-4D18-8D9F-E8D0282E86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172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1" name="Equation" r:id="rId8" imgW="304560" imgH="304560" progId="Equation.3">
                    <p:embed/>
                  </p:oleObj>
                </mc:Choice>
                <mc:Fallback>
                  <p:oleObj name="Equation" r:id="rId8" imgW="304560" imgH="304560" progId="Equation.3">
                    <p:embed/>
                    <p:pic>
                      <p:nvPicPr>
                        <p:cNvPr id="54308" name="Object 36">
                          <a:extLst>
                            <a:ext uri="{FF2B5EF4-FFF2-40B4-BE49-F238E27FC236}">
                              <a16:creationId xmlns:a16="http://schemas.microsoft.com/office/drawing/2014/main" xmlns="" id="{F919529D-AF84-4D18-8D9F-E8D0282E86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72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14" name="Oval 42">
              <a:extLst>
                <a:ext uri="{FF2B5EF4-FFF2-40B4-BE49-F238E27FC236}">
                  <a16:creationId xmlns:a16="http://schemas.microsoft.com/office/drawing/2014/main" xmlns="" id="{D2632E20-C6DF-4C17-A4CE-28ADFEE57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1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59A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315" name="Oval 43">
            <a:extLst>
              <a:ext uri="{FF2B5EF4-FFF2-40B4-BE49-F238E27FC236}">
                <a16:creationId xmlns:a16="http://schemas.microsoft.com/office/drawing/2014/main" xmlns="" id="{0237078F-16ED-4C17-BF9E-26638BA73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736" y="304688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墨迹 1"/>
              <p14:cNvContentPartPr/>
              <p14:nvPr/>
            </p14:nvContentPartPr>
            <p14:xfrm>
              <a:off x="1035000" y="653400"/>
              <a:ext cx="10954440" cy="5971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240" y="647280"/>
                <a:ext cx="10968840" cy="598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xmlns="" id="{948FA9B7-E952-4869-A373-F4B016921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A261C-FA06-4A9A-8B7B-90E53C54A940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xmlns="" id="{CDED3FC3-1F50-45B9-B251-31139125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914400"/>
            <a:ext cx="457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计算电势的两种方法</a:t>
            </a: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xmlns="" id="{69CD8B08-C376-4D8F-AF6B-2C5AF07B1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616075"/>
            <a:ext cx="2514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利用</a:t>
            </a:r>
          </a:p>
        </p:txBody>
      </p:sp>
      <p:grpSp>
        <p:nvGrpSpPr>
          <p:cNvPr id="55310" name="Group 14">
            <a:extLst>
              <a:ext uri="{FF2B5EF4-FFF2-40B4-BE49-F238E27FC236}">
                <a16:creationId xmlns:a16="http://schemas.microsoft.com/office/drawing/2014/main" xmlns="" id="{14226B99-75D6-4BF1-A70B-5C610ABAC8AA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438400"/>
            <a:ext cx="6305550" cy="579438"/>
            <a:chOff x="829" y="2640"/>
            <a:chExt cx="3972" cy="365"/>
          </a:xfrm>
        </p:grpSpPr>
        <p:graphicFrame>
          <p:nvGraphicFramePr>
            <p:cNvPr id="55305" name="Object 9">
              <a:extLst>
                <a:ext uri="{FF2B5EF4-FFF2-40B4-BE49-F238E27FC236}">
                  <a16:creationId xmlns:a16="http://schemas.microsoft.com/office/drawing/2014/main" xmlns="" id="{7753E98C-BEBF-48EE-9B46-1E430CB7FE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640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0" name="Equation" r:id="rId3" imgW="152280" imgH="190440" progId="Equation.3">
                    <p:embed/>
                  </p:oleObj>
                </mc:Choice>
                <mc:Fallback>
                  <p:oleObj name="Equation" r:id="rId3" imgW="152280" imgH="190440" progId="Equation.3">
                    <p:embed/>
                    <p:pic>
                      <p:nvPicPr>
                        <p:cNvPr id="55305" name="Object 9">
                          <a:extLst>
                            <a:ext uri="{FF2B5EF4-FFF2-40B4-BE49-F238E27FC236}">
                              <a16:creationId xmlns:a16="http://schemas.microsoft.com/office/drawing/2014/main" xmlns="" id="{7753E98C-BEBF-48EE-9B46-1E430CB7FE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640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6" name="Rectangle 10">
              <a:extLst>
                <a:ext uri="{FF2B5EF4-FFF2-40B4-BE49-F238E27FC236}">
                  <a16:creationId xmlns:a16="http://schemas.microsoft.com/office/drawing/2014/main" xmlns="" id="{8A8DE9A0-35B3-4998-9B68-BC4BEE853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640"/>
              <a:ext cx="39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kumimoji="1" lang="zh-CN" altLang="en-US" sz="3200" b="1">
                  <a:latin typeface="宋体" panose="02010600030101010101" pitchFamily="2" charset="-122"/>
                </a:rPr>
                <a:t>已知在积分路径上  的函数表达式</a:t>
              </a:r>
            </a:p>
          </p:txBody>
        </p:sp>
      </p:grpSp>
      <p:sp>
        <p:nvSpPr>
          <p:cNvPr id="55308" name="Text Box 12">
            <a:extLst>
              <a:ext uri="{FF2B5EF4-FFF2-40B4-BE49-F238E27FC236}">
                <a16:creationId xmlns:a16="http://schemas.microsoft.com/office/drawing/2014/main" xmlns="" id="{CAC3DCCB-C936-475C-8191-9EB3B82FB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971801"/>
            <a:ext cx="6934200" cy="60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有限大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带电体，选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无限远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处电势为零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55311" name="Object 15">
            <a:extLst>
              <a:ext uri="{FF2B5EF4-FFF2-40B4-BE49-F238E27FC236}">
                <a16:creationId xmlns:a16="http://schemas.microsoft.com/office/drawing/2014/main" xmlns="" id="{4E68EAA8-FB7B-4E20-ACF2-44DD0488E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539876"/>
          <a:ext cx="3049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Equation" r:id="rId5" imgW="1168200" imgH="291960" progId="Equation.3">
                  <p:embed/>
                </p:oleObj>
              </mc:Choice>
              <mc:Fallback>
                <p:oleObj name="Equation" r:id="rId5" imgW="1168200" imgH="291960" progId="Equation.3">
                  <p:embed/>
                  <p:pic>
                    <p:nvPicPr>
                      <p:cNvPr id="55311" name="Object 15">
                        <a:extLst>
                          <a:ext uri="{FF2B5EF4-FFF2-40B4-BE49-F238E27FC236}">
                            <a16:creationId xmlns:a16="http://schemas.microsoft.com/office/drawing/2014/main" xmlns="" id="{4E68EAA8-FB7B-4E20-ACF2-44DD0488ED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539876"/>
                        <a:ext cx="30495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2" name="Text Box 16">
            <a:extLst>
              <a:ext uri="{FF2B5EF4-FFF2-40B4-BE49-F238E27FC236}">
                <a16:creationId xmlns:a16="http://schemas.microsoft.com/office/drawing/2014/main" xmlns="" id="{C5910EF4-ADAA-4BA5-87FA-08956F0EC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779839"/>
            <a:ext cx="9134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利用点电荷电势的叠加原理（</a:t>
            </a:r>
            <a:r>
              <a:rPr kumimoji="1"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</a:rPr>
              <a:t>∞为参考零点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）</a:t>
            </a:r>
          </a:p>
        </p:txBody>
      </p:sp>
      <p:graphicFrame>
        <p:nvGraphicFramePr>
          <p:cNvPr id="55313" name="Object 17">
            <a:extLst>
              <a:ext uri="{FF2B5EF4-FFF2-40B4-BE49-F238E27FC236}">
                <a16:creationId xmlns:a16="http://schemas.microsoft.com/office/drawing/2014/main" xmlns="" id="{19729D44-7220-4D41-8E6C-6D6C696D6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7926" y="4541838"/>
          <a:ext cx="22891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Equation" r:id="rId7" imgW="901440" imgH="431640" progId="Equation.3">
                  <p:embed/>
                </p:oleObj>
              </mc:Choice>
              <mc:Fallback>
                <p:oleObj name="Equation" r:id="rId7" imgW="901440" imgH="431640" progId="Equation.3">
                  <p:embed/>
                  <p:pic>
                    <p:nvPicPr>
                      <p:cNvPr id="55313" name="Object 17">
                        <a:extLst>
                          <a:ext uri="{FF2B5EF4-FFF2-40B4-BE49-F238E27FC236}">
                            <a16:creationId xmlns:a16="http://schemas.microsoft.com/office/drawing/2014/main" xmlns="" id="{19729D44-7220-4D41-8E6C-6D6C696D6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6" y="4541838"/>
                        <a:ext cx="2289175" cy="1096962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4083840" y="1238400"/>
              <a:ext cx="7765200" cy="4027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4480" y="1229760"/>
                <a:ext cx="7781040" cy="404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 autoUpdateAnimBg="0"/>
      <p:bldP spid="55308" grpId="0" autoUpdateAnimBg="0"/>
      <p:bldP spid="5531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xmlns="" id="{01DA7396-9A09-420C-A26F-B40E6FD1B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426B4-BE6E-4320-96EB-0565C62F0EC6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56348" name="Text Box 28">
            <a:extLst>
              <a:ext uri="{FF2B5EF4-FFF2-40B4-BE49-F238E27FC236}">
                <a16:creationId xmlns:a16="http://schemas.microsoft.com/office/drawing/2014/main" xmlns="" id="{84735149-EA24-4B88-9625-C5B0AEC6B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914401"/>
            <a:ext cx="1152128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正电荷</a:t>
            </a:r>
            <a:r>
              <a:rPr kumimoji="1" lang="en-US" altLang="zh-CN" sz="3200" i="1" dirty="0">
                <a:latin typeface="Times New Roman" panose="02020603050405020304" pitchFamily="18" charset="0"/>
              </a:rPr>
              <a:t>q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均匀分布在半径为</a:t>
            </a:r>
            <a:r>
              <a:rPr kumimoji="1" lang="en-US" altLang="zh-CN" sz="3200" i="1" dirty="0">
                <a:latin typeface="Times New Roman" panose="02020603050405020304" pitchFamily="18" charset="0"/>
              </a:rPr>
              <a:t>R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的细圆环上.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求环轴线上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距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环心为</a:t>
            </a:r>
            <a:r>
              <a:rPr kumimoji="1" lang="en-US" altLang="zh-CN" sz="3200" i="1" dirty="0">
                <a:latin typeface="Times New Roman" panose="02020603050405020304" pitchFamily="18" charset="0"/>
              </a:rPr>
              <a:t>x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处的点</a:t>
            </a:r>
            <a:r>
              <a:rPr kumimoji="1" lang="en-US" altLang="zh-CN" sz="3200" i="1" dirty="0">
                <a:latin typeface="Times New Roman" panose="02020603050405020304" pitchFamily="18" charset="0"/>
              </a:rPr>
              <a:t>P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的电势.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CA3D4430-8B98-4055-89DB-4A30A553E289}"/>
              </a:ext>
            </a:extLst>
          </p:cNvPr>
          <p:cNvGrpSpPr/>
          <p:nvPr/>
        </p:nvGrpSpPr>
        <p:grpSpPr>
          <a:xfrm>
            <a:off x="7470662" y="1543934"/>
            <a:ext cx="4422776" cy="2286000"/>
            <a:chOff x="5562600" y="3657600"/>
            <a:chExt cx="4422776" cy="2286000"/>
          </a:xfrm>
        </p:grpSpPr>
        <p:graphicFrame>
          <p:nvGraphicFramePr>
            <p:cNvPr id="56417" name="Object 97">
              <a:extLst>
                <a:ext uri="{FF2B5EF4-FFF2-40B4-BE49-F238E27FC236}">
                  <a16:creationId xmlns:a16="http://schemas.microsoft.com/office/drawing/2014/main" xmlns="" id="{0899D9D8-B120-456C-AC02-ACCA223747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3006400"/>
                </p:ext>
              </p:extLst>
            </p:nvPr>
          </p:nvGraphicFramePr>
          <p:xfrm>
            <a:off x="5867400" y="5181600"/>
            <a:ext cx="355600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2" name="Equation" r:id="rId3" imgW="177480" imgH="190440" progId="Equation.3">
                    <p:embed/>
                  </p:oleObj>
                </mc:Choice>
                <mc:Fallback>
                  <p:oleObj name="Equation" r:id="rId3" imgW="177480" imgH="190440" progId="Equation.3">
                    <p:embed/>
                    <p:pic>
                      <p:nvPicPr>
                        <p:cNvPr id="56417" name="Object 97">
                          <a:extLst>
                            <a:ext uri="{FF2B5EF4-FFF2-40B4-BE49-F238E27FC236}">
                              <a16:creationId xmlns:a16="http://schemas.microsoft.com/office/drawing/2014/main" xmlns="" id="{0899D9D8-B120-456C-AC02-ACCA2237473E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5181600"/>
                          <a:ext cx="355600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18" name="Rectangle 98">
              <a:extLst>
                <a:ext uri="{FF2B5EF4-FFF2-40B4-BE49-F238E27FC236}">
                  <a16:creationId xmlns:a16="http://schemas.microsoft.com/office/drawing/2014/main" xmlns="" id="{748819DA-394C-41A1-AF3F-2635C4EC7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91813"/>
              <a:ext cx="4419600" cy="3699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56419" name="Object 99">
              <a:extLst>
                <a:ext uri="{FF2B5EF4-FFF2-40B4-BE49-F238E27FC236}">
                  <a16:creationId xmlns:a16="http://schemas.microsoft.com/office/drawing/2014/main" xmlns="" id="{59DDF2B2-25F7-4367-B750-E67C585A1F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390057"/>
                </p:ext>
              </p:extLst>
            </p:nvPr>
          </p:nvGraphicFramePr>
          <p:xfrm>
            <a:off x="8839200" y="5105401"/>
            <a:ext cx="3810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3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56419" name="Object 99">
                          <a:extLst>
                            <a:ext uri="{FF2B5EF4-FFF2-40B4-BE49-F238E27FC236}">
                              <a16:creationId xmlns:a16="http://schemas.microsoft.com/office/drawing/2014/main" xmlns="" id="{59DDF2B2-25F7-4367-B750-E67C585A1F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39200" y="5105401"/>
                          <a:ext cx="3810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20" name="Oval 100">
              <a:extLst>
                <a:ext uri="{FF2B5EF4-FFF2-40B4-BE49-F238E27FC236}">
                  <a16:creationId xmlns:a16="http://schemas.microsoft.com/office/drawing/2014/main" xmlns="" id="{FB80B0DE-2AA7-474E-A980-001F3F3D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4788917"/>
              <a:ext cx="261569" cy="52025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56421" name="Object 101">
              <a:extLst>
                <a:ext uri="{FF2B5EF4-FFF2-40B4-BE49-F238E27FC236}">
                  <a16:creationId xmlns:a16="http://schemas.microsoft.com/office/drawing/2014/main" xmlns="" id="{5E3D4EE0-E8CA-4AFE-A7BE-76D8163536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076486"/>
                </p:ext>
              </p:extLst>
            </p:nvPr>
          </p:nvGraphicFramePr>
          <p:xfrm>
            <a:off x="6665914" y="5029200"/>
            <a:ext cx="344487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4" name="Equation" r:id="rId7" imgW="126720" imgH="139680" progId="Equation.3">
                    <p:embed/>
                  </p:oleObj>
                </mc:Choice>
                <mc:Fallback>
                  <p:oleObj name="Equation" r:id="rId7" imgW="126720" imgH="139680" progId="Equation.3">
                    <p:embed/>
                    <p:pic>
                      <p:nvPicPr>
                        <p:cNvPr id="56421" name="Object 101">
                          <a:extLst>
                            <a:ext uri="{FF2B5EF4-FFF2-40B4-BE49-F238E27FC236}">
                              <a16:creationId xmlns:a16="http://schemas.microsoft.com/office/drawing/2014/main" xmlns="" id="{5E3D4EE0-E8CA-4AFE-A7BE-76D8163536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65914" y="5029200"/>
                          <a:ext cx="344487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422" name="Object 102">
              <a:extLst>
                <a:ext uri="{FF2B5EF4-FFF2-40B4-BE49-F238E27FC236}">
                  <a16:creationId xmlns:a16="http://schemas.microsoft.com/office/drawing/2014/main" xmlns="" id="{FFEBF1E1-F5F7-4945-943E-47C747359B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376341"/>
                </p:ext>
              </p:extLst>
            </p:nvPr>
          </p:nvGraphicFramePr>
          <p:xfrm>
            <a:off x="7620001" y="5105401"/>
            <a:ext cx="3079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5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56422" name="Object 102">
                          <a:extLst>
                            <a:ext uri="{FF2B5EF4-FFF2-40B4-BE49-F238E27FC236}">
                              <a16:creationId xmlns:a16="http://schemas.microsoft.com/office/drawing/2014/main" xmlns="" id="{FFEBF1E1-F5F7-4945-943E-47C747359B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1" y="5105401"/>
                          <a:ext cx="3079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23" name="Line 103">
              <a:extLst>
                <a:ext uri="{FF2B5EF4-FFF2-40B4-BE49-F238E27FC236}">
                  <a16:creationId xmlns:a16="http://schemas.microsoft.com/office/drawing/2014/main" xmlns="" id="{B5880CA5-4174-4A50-8D16-2C88DE541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50292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24" name="Line 104">
              <a:extLst>
                <a:ext uri="{FF2B5EF4-FFF2-40B4-BE49-F238E27FC236}">
                  <a16:creationId xmlns:a16="http://schemas.microsoft.com/office/drawing/2014/main" xmlns="" id="{7DA57CC4-1DAE-4FDF-AA7B-146379137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029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6425" name="Object 105">
              <a:extLst>
                <a:ext uri="{FF2B5EF4-FFF2-40B4-BE49-F238E27FC236}">
                  <a16:creationId xmlns:a16="http://schemas.microsoft.com/office/drawing/2014/main" xmlns="" id="{7A8A2C61-2E2E-42A3-ADF1-68C8ECF622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4965137"/>
                </p:ext>
              </p:extLst>
            </p:nvPr>
          </p:nvGraphicFramePr>
          <p:xfrm>
            <a:off x="9677401" y="5105401"/>
            <a:ext cx="3079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6" name="Equation" r:id="rId11" imgW="126720" imgH="139680" progId="Equation.3">
                    <p:embed/>
                  </p:oleObj>
                </mc:Choice>
                <mc:Fallback>
                  <p:oleObj name="Equation" r:id="rId11" imgW="126720" imgH="139680" progId="Equation.3">
                    <p:embed/>
                    <p:pic>
                      <p:nvPicPr>
                        <p:cNvPr id="56425" name="Object 105">
                          <a:extLst>
                            <a:ext uri="{FF2B5EF4-FFF2-40B4-BE49-F238E27FC236}">
                              <a16:creationId xmlns:a16="http://schemas.microsoft.com/office/drawing/2014/main" xmlns="" id="{7A8A2C61-2E2E-42A3-ADF1-68C8ECF62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77401" y="5105401"/>
                          <a:ext cx="3079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26" name="Line 106">
              <a:extLst>
                <a:ext uri="{FF2B5EF4-FFF2-40B4-BE49-F238E27FC236}">
                  <a16:creationId xmlns:a16="http://schemas.microsoft.com/office/drawing/2014/main" xmlns="" id="{9C5C6FAD-B2FC-4F6B-9918-0D0EDF230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58000" y="4191000"/>
              <a:ext cx="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427" name="Object 107">
              <a:extLst>
                <a:ext uri="{FF2B5EF4-FFF2-40B4-BE49-F238E27FC236}">
                  <a16:creationId xmlns:a16="http://schemas.microsoft.com/office/drawing/2014/main" xmlns="" id="{E63C6E32-AEE9-4F50-AEE2-2F2AB61386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707190"/>
                </p:ext>
              </p:extLst>
            </p:nvPr>
          </p:nvGraphicFramePr>
          <p:xfrm>
            <a:off x="6477000" y="4495801"/>
            <a:ext cx="3810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7" name="Equation" r:id="rId12" imgW="152280" imgH="164880" progId="Equation.3">
                    <p:embed/>
                  </p:oleObj>
                </mc:Choice>
                <mc:Fallback>
                  <p:oleObj name="Equation" r:id="rId12" imgW="152280" imgH="164880" progId="Equation.3">
                    <p:embed/>
                    <p:pic>
                      <p:nvPicPr>
                        <p:cNvPr id="56427" name="Object 107">
                          <a:extLst>
                            <a:ext uri="{FF2B5EF4-FFF2-40B4-BE49-F238E27FC236}">
                              <a16:creationId xmlns:a16="http://schemas.microsoft.com/office/drawing/2014/main" xmlns="" id="{E63C6E32-AEE9-4F50-AEE2-2F2AB61386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7000" y="4495801"/>
                          <a:ext cx="3810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28" name="AutoShape 108" descr="宽上对角线">
              <a:extLst>
                <a:ext uri="{FF2B5EF4-FFF2-40B4-BE49-F238E27FC236}">
                  <a16:creationId xmlns:a16="http://schemas.microsoft.com/office/drawing/2014/main" xmlns="" id="{73D0F843-304C-4B20-8027-0BF15EA1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4114800"/>
              <a:ext cx="1143000" cy="1828800"/>
            </a:xfrm>
            <a:custGeom>
              <a:avLst/>
              <a:gdLst>
                <a:gd name="G0" fmla="+- 1157 0 0"/>
                <a:gd name="G1" fmla="+- 21600 0 1157"/>
                <a:gd name="G2" fmla="+- 21600 0 1157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57" y="10800"/>
                  </a:moveTo>
                  <a:cubicBezTo>
                    <a:pt x="1157" y="16126"/>
                    <a:pt x="5474" y="20443"/>
                    <a:pt x="10800" y="20443"/>
                  </a:cubicBezTo>
                  <a:cubicBezTo>
                    <a:pt x="16126" y="20443"/>
                    <a:pt x="20443" y="16126"/>
                    <a:pt x="20443" y="10800"/>
                  </a:cubicBezTo>
                  <a:cubicBezTo>
                    <a:pt x="20443" y="5474"/>
                    <a:pt x="16126" y="1157"/>
                    <a:pt x="10800" y="1157"/>
                  </a:cubicBezTo>
                  <a:cubicBezTo>
                    <a:pt x="5474" y="1157"/>
                    <a:pt x="1157" y="5474"/>
                    <a:pt x="1157" y="10800"/>
                  </a:cubicBezTo>
                  <a:close/>
                </a:path>
              </a:pathLst>
            </a:custGeom>
            <a:pattFill prst="wdUpDiag">
              <a:fgClr>
                <a:schemeClr val="folHlink"/>
              </a:fgClr>
              <a:bgClr>
                <a:srgbClr val="FFFFFF"/>
              </a:bgClr>
            </a:patt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135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440" name="Group 120">
              <a:extLst>
                <a:ext uri="{FF2B5EF4-FFF2-40B4-BE49-F238E27FC236}">
                  <a16:creationId xmlns:a16="http://schemas.microsoft.com/office/drawing/2014/main" xmlns="" id="{2D1383E2-41DE-4A19-B4F4-39D22BACFC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9400" y="3657600"/>
              <a:ext cx="2286000" cy="1371600"/>
              <a:chOff x="3216" y="2304"/>
              <a:chExt cx="1440" cy="864"/>
            </a:xfrm>
          </p:grpSpPr>
          <p:graphicFrame>
            <p:nvGraphicFramePr>
              <p:cNvPr id="56430" name="Object 110">
                <a:extLst>
                  <a:ext uri="{FF2B5EF4-FFF2-40B4-BE49-F238E27FC236}">
                    <a16:creationId xmlns:a16="http://schemas.microsoft.com/office/drawing/2014/main" xmlns="" id="{FB4C94C5-254E-425D-BD3C-422C7302F2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16" y="2304"/>
              <a:ext cx="24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28" name="Equation" r:id="rId14" imgW="203040" imgH="203040" progId="Equation.3">
                      <p:embed/>
                    </p:oleObj>
                  </mc:Choice>
                  <mc:Fallback>
                    <p:oleObj name="Equation" r:id="rId14" imgW="203040" imgH="203040" progId="Equation.3">
                      <p:embed/>
                      <p:pic>
                        <p:nvPicPr>
                          <p:cNvPr id="56430" name="Object 110">
                            <a:extLst>
                              <a:ext uri="{FF2B5EF4-FFF2-40B4-BE49-F238E27FC236}">
                                <a16:creationId xmlns:a16="http://schemas.microsoft.com/office/drawing/2014/main" xmlns="" id="{FB4C94C5-254E-425D-BD3C-422C7302F2FA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304"/>
                            <a:ext cx="246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431" name="Line 111">
                <a:extLst>
                  <a:ext uri="{FF2B5EF4-FFF2-40B4-BE49-F238E27FC236}">
                    <a16:creationId xmlns:a16="http://schemas.microsoft.com/office/drawing/2014/main" xmlns="" id="{3990DF75-63BD-4F92-9BCA-66007A3A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616"/>
                <a:ext cx="96" cy="0"/>
              </a:xfrm>
              <a:prstGeom prst="line">
                <a:avLst/>
              </a:prstGeom>
              <a:noFill/>
              <a:ln w="11430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32" name="Line 112">
                <a:extLst>
                  <a:ext uri="{FF2B5EF4-FFF2-40B4-BE49-F238E27FC236}">
                    <a16:creationId xmlns:a16="http://schemas.microsoft.com/office/drawing/2014/main" xmlns="" id="{0CFF291F-0829-43FD-BCA0-BCABE0E02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640"/>
                <a:ext cx="1296" cy="52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6433" name="Object 113">
                <a:extLst>
                  <a:ext uri="{FF2B5EF4-FFF2-40B4-BE49-F238E27FC236}">
                    <a16:creationId xmlns:a16="http://schemas.microsoft.com/office/drawing/2014/main" xmlns="" id="{1E7C05FD-FB20-41AF-AE21-6C4DB95B30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" y="2688"/>
              <a:ext cx="199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29" name="Equation" r:id="rId16" imgW="114120" imgH="126720" progId="Equation.3">
                      <p:embed/>
                    </p:oleObj>
                  </mc:Choice>
                  <mc:Fallback>
                    <p:oleObj name="Equation" r:id="rId16" imgW="114120" imgH="126720" progId="Equation.3">
                      <p:embed/>
                      <p:pic>
                        <p:nvPicPr>
                          <p:cNvPr id="56433" name="Object 113">
                            <a:extLst>
                              <a:ext uri="{FF2B5EF4-FFF2-40B4-BE49-F238E27FC236}">
                                <a16:creationId xmlns:a16="http://schemas.microsoft.com/office/drawing/2014/main" xmlns="" id="{1E7C05FD-FB20-41AF-AE21-6C4DB95B3051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2688"/>
                            <a:ext cx="199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6434" name="Line 114">
              <a:extLst>
                <a:ext uri="{FF2B5EF4-FFF2-40B4-BE49-F238E27FC236}">
                  <a16:creationId xmlns:a16="http://schemas.microsoft.com/office/drawing/2014/main" xmlns="" id="{5A5A9C71-7C5C-4A7B-9D34-74D1716D6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0" y="5029200"/>
              <a:ext cx="304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墨迹 2"/>
              <p14:cNvContentPartPr/>
              <p14:nvPr/>
            </p14:nvContentPartPr>
            <p14:xfrm>
              <a:off x="655560" y="51840"/>
              <a:ext cx="11521080" cy="6800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8360" y="45000"/>
                <a:ext cx="11533680" cy="681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DB33D273-9529-45DC-B174-7285C7BE3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FF3AB-9E32-4821-A642-3235DB908224}" type="slidenum">
              <a:rPr lang="en-US" altLang="zh-CN"/>
              <a:pPr/>
              <a:t>19</a:t>
            </a:fld>
            <a:endParaRPr lang="en-US" altLang="zh-CN"/>
          </a:p>
        </p:txBody>
      </p:sp>
      <p:graphicFrame>
        <p:nvGraphicFramePr>
          <p:cNvPr id="72769" name="Object 65">
            <a:extLst>
              <a:ext uri="{FF2B5EF4-FFF2-40B4-BE49-F238E27FC236}">
                <a16:creationId xmlns:a16="http://schemas.microsoft.com/office/drawing/2014/main" xmlns="" id="{1E7EE9C9-A211-4396-84B8-76D01C3974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4764" y="2133600"/>
          <a:ext cx="2909887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Equation" r:id="rId3" imgW="1193760" imgH="431640" progId="Equation.3">
                  <p:embed/>
                </p:oleObj>
              </mc:Choice>
              <mc:Fallback>
                <p:oleObj name="Equation" r:id="rId3" imgW="1193760" imgH="431640" progId="Equation.3">
                  <p:embed/>
                  <p:pic>
                    <p:nvPicPr>
                      <p:cNvPr id="72769" name="Object 65">
                        <a:extLst>
                          <a:ext uri="{FF2B5EF4-FFF2-40B4-BE49-F238E27FC236}">
                            <a16:creationId xmlns:a16="http://schemas.microsoft.com/office/drawing/2014/main" xmlns="" id="{1E7EE9C9-A211-4396-84B8-76D01C3974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4" y="2133600"/>
                        <a:ext cx="2909887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70" name="Object 66">
            <a:extLst>
              <a:ext uri="{FF2B5EF4-FFF2-40B4-BE49-F238E27FC236}">
                <a16:creationId xmlns:a16="http://schemas.microsoft.com/office/drawing/2014/main" xmlns="" id="{76092047-A763-4DB8-93C9-7C8D8211E5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1589" y="2133601"/>
          <a:ext cx="288448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Equation" r:id="rId5" imgW="1307880" imgH="431640" progId="Equation.3">
                  <p:embed/>
                </p:oleObj>
              </mc:Choice>
              <mc:Fallback>
                <p:oleObj name="Equation" r:id="rId5" imgW="1307880" imgH="431640" progId="Equation.3">
                  <p:embed/>
                  <p:pic>
                    <p:nvPicPr>
                      <p:cNvPr id="72770" name="Object 66">
                        <a:extLst>
                          <a:ext uri="{FF2B5EF4-FFF2-40B4-BE49-F238E27FC236}">
                            <a16:creationId xmlns:a16="http://schemas.microsoft.com/office/drawing/2014/main" xmlns="" id="{76092047-A763-4DB8-93C9-7C8D8211E5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9" y="2133601"/>
                        <a:ext cx="288448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71" name="Object 67">
            <a:extLst>
              <a:ext uri="{FF2B5EF4-FFF2-40B4-BE49-F238E27FC236}">
                <a16:creationId xmlns:a16="http://schemas.microsoft.com/office/drawing/2014/main" xmlns="" id="{42CF3B89-AA65-4BDD-BE38-E15504339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720932"/>
              </p:ext>
            </p:extLst>
          </p:nvPr>
        </p:nvGraphicFramePr>
        <p:xfrm>
          <a:off x="4135437" y="866182"/>
          <a:ext cx="3103563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2" name="Equation" r:id="rId7" imgW="1231560" imgH="457200" progId="Equation.3">
                  <p:embed/>
                </p:oleObj>
              </mc:Choice>
              <mc:Fallback>
                <p:oleObj name="Equation" r:id="rId7" imgW="1231560" imgH="457200" progId="Equation.3">
                  <p:embed/>
                  <p:pic>
                    <p:nvPicPr>
                      <p:cNvPr id="72771" name="Object 67">
                        <a:extLst>
                          <a:ext uri="{FF2B5EF4-FFF2-40B4-BE49-F238E27FC236}">
                            <a16:creationId xmlns:a16="http://schemas.microsoft.com/office/drawing/2014/main" xmlns="" id="{42CF3B89-AA65-4BDD-BE38-E155043398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7" y="866182"/>
                        <a:ext cx="3103563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73" name="AutoShape 69">
            <a:extLst>
              <a:ext uri="{FF2B5EF4-FFF2-40B4-BE49-F238E27FC236}">
                <a16:creationId xmlns:a16="http://schemas.microsoft.com/office/drawing/2014/main" xmlns="" id="{70FB5E60-7717-4C1F-A213-E47C562B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990600"/>
            <a:ext cx="1371600" cy="9906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rgbClr val="009900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讨 论</a:t>
            </a:r>
          </a:p>
        </p:txBody>
      </p:sp>
      <p:grpSp>
        <p:nvGrpSpPr>
          <p:cNvPr id="72824" name="Group 120">
            <a:extLst>
              <a:ext uri="{FF2B5EF4-FFF2-40B4-BE49-F238E27FC236}">
                <a16:creationId xmlns:a16="http://schemas.microsoft.com/office/drawing/2014/main" xmlns="" id="{D10DD07A-90FF-4AFE-AE0A-E04293F6D64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86175"/>
            <a:ext cx="4419600" cy="2257425"/>
            <a:chOff x="2640" y="2322"/>
            <a:chExt cx="2784" cy="1422"/>
          </a:xfrm>
        </p:grpSpPr>
        <p:graphicFrame>
          <p:nvGraphicFramePr>
            <p:cNvPr id="72805" name="Object 101">
              <a:extLst>
                <a:ext uri="{FF2B5EF4-FFF2-40B4-BE49-F238E27FC236}">
                  <a16:creationId xmlns:a16="http://schemas.microsoft.com/office/drawing/2014/main" xmlns="" id="{AC03A041-48B0-4E62-A0D7-D94B7E660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264"/>
            <a:ext cx="224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3" name="Equation" r:id="rId9" imgW="177480" imgH="190440" progId="Equation.3">
                    <p:embed/>
                  </p:oleObj>
                </mc:Choice>
                <mc:Fallback>
                  <p:oleObj name="Equation" r:id="rId9" imgW="177480" imgH="190440" progId="Equation.3">
                    <p:embed/>
                    <p:pic>
                      <p:nvPicPr>
                        <p:cNvPr id="72805" name="Object 101">
                          <a:extLst>
                            <a:ext uri="{FF2B5EF4-FFF2-40B4-BE49-F238E27FC236}">
                              <a16:creationId xmlns:a16="http://schemas.microsoft.com/office/drawing/2014/main" xmlns="" id="{AC03A041-48B0-4E62-A0D7-D94B7E660D37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264"/>
                          <a:ext cx="224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06" name="Rectangle 102">
              <a:extLst>
                <a:ext uri="{FF2B5EF4-FFF2-40B4-BE49-F238E27FC236}">
                  <a16:creationId xmlns:a16="http://schemas.microsoft.com/office/drawing/2014/main" xmlns="" id="{0518B455-D7AF-4CDD-9A6A-CC4486D6C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55"/>
              <a:ext cx="2784" cy="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2807" name="Object 103">
              <a:extLst>
                <a:ext uri="{FF2B5EF4-FFF2-40B4-BE49-F238E27FC236}">
                  <a16:creationId xmlns:a16="http://schemas.microsoft.com/office/drawing/2014/main" xmlns="" id="{2ABEF94F-CF5C-40F0-9753-9C891302F7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3216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4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72807" name="Object 103">
                          <a:extLst>
                            <a:ext uri="{FF2B5EF4-FFF2-40B4-BE49-F238E27FC236}">
                              <a16:creationId xmlns:a16="http://schemas.microsoft.com/office/drawing/2014/main" xmlns="" id="{2ABEF94F-CF5C-40F0-9753-9C891302F7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216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08" name="Oval 104">
              <a:extLst>
                <a:ext uri="{FF2B5EF4-FFF2-40B4-BE49-F238E27FC236}">
                  <a16:creationId xmlns:a16="http://schemas.microsoft.com/office/drawing/2014/main" xmlns="" id="{92EB98BE-586A-47C0-8219-7CAD5507B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017"/>
              <a:ext cx="165" cy="3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2809" name="Object 105">
              <a:extLst>
                <a:ext uri="{FF2B5EF4-FFF2-40B4-BE49-F238E27FC236}">
                  <a16:creationId xmlns:a16="http://schemas.microsoft.com/office/drawing/2014/main" xmlns="" id="{F54927F0-CC94-492B-9E11-B752AFFF14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9" y="3168"/>
            <a:ext cx="21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5" name="Equation" r:id="rId13" imgW="126720" imgH="139680" progId="Equation.3">
                    <p:embed/>
                  </p:oleObj>
                </mc:Choice>
                <mc:Fallback>
                  <p:oleObj name="Equation" r:id="rId13" imgW="126720" imgH="139680" progId="Equation.3">
                    <p:embed/>
                    <p:pic>
                      <p:nvPicPr>
                        <p:cNvPr id="72809" name="Object 105">
                          <a:extLst>
                            <a:ext uri="{FF2B5EF4-FFF2-40B4-BE49-F238E27FC236}">
                              <a16:creationId xmlns:a16="http://schemas.microsoft.com/office/drawing/2014/main" xmlns="" id="{F54927F0-CC94-492B-9E11-B752AFFF14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9" y="3168"/>
                          <a:ext cx="21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810" name="Object 106">
              <a:extLst>
                <a:ext uri="{FF2B5EF4-FFF2-40B4-BE49-F238E27FC236}">
                  <a16:creationId xmlns:a16="http://schemas.microsoft.com/office/drawing/2014/main" xmlns="" id="{708669A4-37AE-4017-A8A3-E491A121A4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3216"/>
            <a:ext cx="19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6" name="Equation" r:id="rId15" imgW="126720" imgH="139680" progId="Equation.3">
                    <p:embed/>
                  </p:oleObj>
                </mc:Choice>
                <mc:Fallback>
                  <p:oleObj name="Equation" r:id="rId15" imgW="126720" imgH="139680" progId="Equation.3">
                    <p:embed/>
                    <p:pic>
                      <p:nvPicPr>
                        <p:cNvPr id="72810" name="Object 106">
                          <a:extLst>
                            <a:ext uri="{FF2B5EF4-FFF2-40B4-BE49-F238E27FC236}">
                              <a16:creationId xmlns:a16="http://schemas.microsoft.com/office/drawing/2014/main" xmlns="" id="{708669A4-37AE-4017-A8A3-E491A121A4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216"/>
                          <a:ext cx="19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11" name="Line 107">
              <a:extLst>
                <a:ext uri="{FF2B5EF4-FFF2-40B4-BE49-F238E27FC236}">
                  <a16:creationId xmlns:a16="http://schemas.microsoft.com/office/drawing/2014/main" xmlns="" id="{535E6B93-8DEE-41D4-A9A4-383624CA9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1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12" name="Line 108">
              <a:extLst>
                <a:ext uri="{FF2B5EF4-FFF2-40B4-BE49-F238E27FC236}">
                  <a16:creationId xmlns:a16="http://schemas.microsoft.com/office/drawing/2014/main" xmlns="" id="{951BD14F-CC4C-499B-9B9A-B0A9E596B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2813" name="Object 109">
              <a:extLst>
                <a:ext uri="{FF2B5EF4-FFF2-40B4-BE49-F238E27FC236}">
                  <a16:creationId xmlns:a16="http://schemas.microsoft.com/office/drawing/2014/main" xmlns="" id="{BCE940AC-F8AC-41C8-9BA1-829EDC9869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3216"/>
            <a:ext cx="19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7" name="Equation" r:id="rId17" imgW="126720" imgH="139680" progId="Equation.3">
                    <p:embed/>
                  </p:oleObj>
                </mc:Choice>
                <mc:Fallback>
                  <p:oleObj name="Equation" r:id="rId17" imgW="126720" imgH="139680" progId="Equation.3">
                    <p:embed/>
                    <p:pic>
                      <p:nvPicPr>
                        <p:cNvPr id="72813" name="Object 109">
                          <a:extLst>
                            <a:ext uri="{FF2B5EF4-FFF2-40B4-BE49-F238E27FC236}">
                              <a16:creationId xmlns:a16="http://schemas.microsoft.com/office/drawing/2014/main" xmlns="" id="{BCE940AC-F8AC-41C8-9BA1-829EDC9869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3216"/>
                          <a:ext cx="19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14" name="Line 110">
              <a:extLst>
                <a:ext uri="{FF2B5EF4-FFF2-40B4-BE49-F238E27FC236}">
                  <a16:creationId xmlns:a16="http://schemas.microsoft.com/office/drawing/2014/main" xmlns="" id="{70402722-0213-4218-853E-7141B6F979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815" name="Object 111">
              <a:extLst>
                <a:ext uri="{FF2B5EF4-FFF2-40B4-BE49-F238E27FC236}">
                  <a16:creationId xmlns:a16="http://schemas.microsoft.com/office/drawing/2014/main" xmlns="" id="{BC4889A1-EF7E-4DF7-8912-5ED9E7B6E7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832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8" name="Equation" r:id="rId18" imgW="152280" imgH="164880" progId="Equation.3">
                    <p:embed/>
                  </p:oleObj>
                </mc:Choice>
                <mc:Fallback>
                  <p:oleObj name="Equation" r:id="rId18" imgW="152280" imgH="164880" progId="Equation.3">
                    <p:embed/>
                    <p:pic>
                      <p:nvPicPr>
                        <p:cNvPr id="72815" name="Object 111">
                          <a:extLst>
                            <a:ext uri="{FF2B5EF4-FFF2-40B4-BE49-F238E27FC236}">
                              <a16:creationId xmlns:a16="http://schemas.microsoft.com/office/drawing/2014/main" xmlns="" id="{BC4889A1-EF7E-4DF7-8912-5ED9E7B6E7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32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16" name="AutoShape 112" descr="宽上对角线">
              <a:extLst>
                <a:ext uri="{FF2B5EF4-FFF2-40B4-BE49-F238E27FC236}">
                  <a16:creationId xmlns:a16="http://schemas.microsoft.com/office/drawing/2014/main" xmlns="" id="{66267EE1-C9C7-474C-B5BF-C5BFDCC7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592"/>
              <a:ext cx="720" cy="1152"/>
            </a:xfrm>
            <a:custGeom>
              <a:avLst/>
              <a:gdLst>
                <a:gd name="G0" fmla="+- 1157 0 0"/>
                <a:gd name="G1" fmla="+- 21600 0 1157"/>
                <a:gd name="G2" fmla="+- 21600 0 1157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57" y="10800"/>
                  </a:moveTo>
                  <a:cubicBezTo>
                    <a:pt x="1157" y="16126"/>
                    <a:pt x="5474" y="20443"/>
                    <a:pt x="10800" y="20443"/>
                  </a:cubicBezTo>
                  <a:cubicBezTo>
                    <a:pt x="16126" y="20443"/>
                    <a:pt x="20443" y="16126"/>
                    <a:pt x="20443" y="10800"/>
                  </a:cubicBezTo>
                  <a:cubicBezTo>
                    <a:pt x="20443" y="5474"/>
                    <a:pt x="16126" y="1157"/>
                    <a:pt x="10800" y="1157"/>
                  </a:cubicBezTo>
                  <a:cubicBezTo>
                    <a:pt x="5474" y="1157"/>
                    <a:pt x="1157" y="5474"/>
                    <a:pt x="1157" y="10800"/>
                  </a:cubicBezTo>
                  <a:close/>
                </a:path>
              </a:pathLst>
            </a:custGeom>
            <a:pattFill prst="wdUpDiag">
              <a:fgClr>
                <a:schemeClr val="folHlink"/>
              </a:fgClr>
              <a:bgClr>
                <a:srgbClr val="FFFFFF"/>
              </a:bgClr>
            </a:patt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135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817" name="Group 113">
              <a:extLst>
                <a:ext uri="{FF2B5EF4-FFF2-40B4-BE49-F238E27FC236}">
                  <a16:creationId xmlns:a16="http://schemas.microsoft.com/office/drawing/2014/main" xmlns="" id="{7DCBF6EC-5B88-4722-9F4C-41241EF37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1" y="2322"/>
              <a:ext cx="1425" cy="846"/>
              <a:chOff x="3183" y="2178"/>
              <a:chExt cx="1425" cy="846"/>
            </a:xfrm>
          </p:grpSpPr>
          <p:graphicFrame>
            <p:nvGraphicFramePr>
              <p:cNvPr id="72818" name="Object 114">
                <a:extLst>
                  <a:ext uri="{FF2B5EF4-FFF2-40B4-BE49-F238E27FC236}">
                    <a16:creationId xmlns:a16="http://schemas.microsoft.com/office/drawing/2014/main" xmlns="" id="{3D71985E-9993-4956-94EB-D00F14A84B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83" y="2178"/>
              <a:ext cx="216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79" name="Equation" r:id="rId20" imgW="177480" imgH="177480" progId="Equation.3">
                      <p:embed/>
                    </p:oleObj>
                  </mc:Choice>
                  <mc:Fallback>
                    <p:oleObj name="Equation" r:id="rId20" imgW="177480" imgH="177480" progId="Equation.3">
                      <p:embed/>
                      <p:pic>
                        <p:nvPicPr>
                          <p:cNvPr id="72818" name="Object 114">
                            <a:extLst>
                              <a:ext uri="{FF2B5EF4-FFF2-40B4-BE49-F238E27FC236}">
                                <a16:creationId xmlns:a16="http://schemas.microsoft.com/office/drawing/2014/main" xmlns="" id="{3D71985E-9993-4956-94EB-D00F14A84B90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83" y="2178"/>
                            <a:ext cx="216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819" name="Line 115">
                <a:extLst>
                  <a:ext uri="{FF2B5EF4-FFF2-40B4-BE49-F238E27FC236}">
                    <a16:creationId xmlns:a16="http://schemas.microsoft.com/office/drawing/2014/main" xmlns="" id="{D4FA374B-88B9-43BE-AAFA-00E9830F1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472"/>
                <a:ext cx="96" cy="0"/>
              </a:xfrm>
              <a:prstGeom prst="line">
                <a:avLst/>
              </a:prstGeom>
              <a:noFill/>
              <a:ln w="11430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20" name="Line 116">
                <a:extLst>
                  <a:ext uri="{FF2B5EF4-FFF2-40B4-BE49-F238E27FC236}">
                    <a16:creationId xmlns:a16="http://schemas.microsoft.com/office/drawing/2014/main" xmlns="" id="{2F2191AD-A53F-4409-BCC6-D077BA475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1296" cy="52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2821" name="Object 117">
                <a:extLst>
                  <a:ext uri="{FF2B5EF4-FFF2-40B4-BE49-F238E27FC236}">
                    <a16:creationId xmlns:a16="http://schemas.microsoft.com/office/drawing/2014/main" xmlns="" id="{C7C15B6D-5CBF-46C0-BA87-F2B0427B6E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2544"/>
              <a:ext cx="199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80" name="Equation" r:id="rId22" imgW="114120" imgH="126720" progId="Equation.3">
                      <p:embed/>
                    </p:oleObj>
                  </mc:Choice>
                  <mc:Fallback>
                    <p:oleObj name="Equation" r:id="rId22" imgW="114120" imgH="126720" progId="Equation.3">
                      <p:embed/>
                      <p:pic>
                        <p:nvPicPr>
                          <p:cNvPr id="72821" name="Object 117">
                            <a:extLst>
                              <a:ext uri="{FF2B5EF4-FFF2-40B4-BE49-F238E27FC236}">
                                <a16:creationId xmlns:a16="http://schemas.microsoft.com/office/drawing/2014/main" xmlns="" id="{C7C15B6D-5CBF-46C0-BA87-F2B0427B6E4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2544"/>
                            <a:ext cx="199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822" name="Line 118">
              <a:extLst>
                <a:ext uri="{FF2B5EF4-FFF2-40B4-BE49-F238E27FC236}">
                  <a16:creationId xmlns:a16="http://schemas.microsoft.com/office/drawing/2014/main" xmlns="" id="{14753873-9F19-4245-995C-AB8710DE0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2829" name="Group 125">
            <a:extLst>
              <a:ext uri="{FF2B5EF4-FFF2-40B4-BE49-F238E27FC236}">
                <a16:creationId xmlns:a16="http://schemas.microsoft.com/office/drawing/2014/main" xmlns="" id="{B3A91AB9-BAD1-4FD9-B403-7648154EC389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581400"/>
            <a:ext cx="3048000" cy="2590800"/>
            <a:chOff x="576" y="2256"/>
            <a:chExt cx="1920" cy="1632"/>
          </a:xfrm>
        </p:grpSpPr>
        <p:sp>
          <p:nvSpPr>
            <p:cNvPr id="72707" name="Rectangle 3">
              <a:extLst>
                <a:ext uri="{FF2B5EF4-FFF2-40B4-BE49-F238E27FC236}">
                  <a16:creationId xmlns:a16="http://schemas.microsoft.com/office/drawing/2014/main" xmlns="" id="{4AC957D1-EDCE-406C-B921-E4C4EC31D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256"/>
              <a:ext cx="1920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09" name="Line 5">
              <a:extLst>
                <a:ext uri="{FF2B5EF4-FFF2-40B4-BE49-F238E27FC236}">
                  <a16:creationId xmlns:a16="http://schemas.microsoft.com/office/drawing/2014/main" xmlns="" id="{892410BF-CFE6-4A32-9155-D19D021D8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64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0" name="Line 6">
              <a:extLst>
                <a:ext uri="{FF2B5EF4-FFF2-40B4-BE49-F238E27FC236}">
                  <a16:creationId xmlns:a16="http://schemas.microsoft.com/office/drawing/2014/main" xmlns="" id="{A62B6613-6C05-43AC-9FE4-B28FBAE1A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352"/>
              <a:ext cx="0" cy="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712" name="Object 8">
              <a:extLst>
                <a:ext uri="{FF2B5EF4-FFF2-40B4-BE49-F238E27FC236}">
                  <a16:creationId xmlns:a16="http://schemas.microsoft.com/office/drawing/2014/main" xmlns="" id="{C27FC1B5-1D03-4759-B582-F8E80A3065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3688"/>
            <a:ext cx="17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1" name="Equation" r:id="rId24" imgW="177480" imgH="190440" progId="Equation.3">
                    <p:embed/>
                  </p:oleObj>
                </mc:Choice>
                <mc:Fallback>
                  <p:oleObj name="Equation" r:id="rId24" imgW="177480" imgH="190440" progId="Equation.3">
                    <p:embed/>
                    <p:pic>
                      <p:nvPicPr>
                        <p:cNvPr id="72712" name="Object 8">
                          <a:extLst>
                            <a:ext uri="{FF2B5EF4-FFF2-40B4-BE49-F238E27FC236}">
                              <a16:creationId xmlns:a16="http://schemas.microsoft.com/office/drawing/2014/main" xmlns="" id="{C27FC1B5-1D03-4759-B582-F8E80A3065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688"/>
                          <a:ext cx="17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3" name="Object 9">
              <a:extLst>
                <a:ext uri="{FF2B5EF4-FFF2-40B4-BE49-F238E27FC236}">
                  <a16:creationId xmlns:a16="http://schemas.microsoft.com/office/drawing/2014/main" xmlns="" id="{4F8C6BC4-7043-447A-8FF1-1C426A862B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680"/>
            <a:ext cx="16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2" name="Equation" r:id="rId25" imgW="164880" imgH="190440" progId="Equation.3">
                    <p:embed/>
                  </p:oleObj>
                </mc:Choice>
                <mc:Fallback>
                  <p:oleObj name="Equation" r:id="rId25" imgW="164880" imgH="190440" progId="Equation.3">
                    <p:embed/>
                    <p:pic>
                      <p:nvPicPr>
                        <p:cNvPr id="72713" name="Object 9">
                          <a:extLst>
                            <a:ext uri="{FF2B5EF4-FFF2-40B4-BE49-F238E27FC236}">
                              <a16:creationId xmlns:a16="http://schemas.microsoft.com/office/drawing/2014/main" xmlns="" id="{4F8C6BC4-7043-447A-8FF1-1C426A862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680"/>
                          <a:ext cx="16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4" name="Object 10">
              <a:extLst>
                <a:ext uri="{FF2B5EF4-FFF2-40B4-BE49-F238E27FC236}">
                  <a16:creationId xmlns:a16="http://schemas.microsoft.com/office/drawing/2014/main" xmlns="" id="{CBD8502A-BACC-439D-B4F5-68730E7BF1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304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3" name="Equation" r:id="rId27" imgW="215640" imgH="241200" progId="Equation.3">
                    <p:embed/>
                  </p:oleObj>
                </mc:Choice>
                <mc:Fallback>
                  <p:oleObj name="Equation" r:id="rId27" imgW="215640" imgH="241200" progId="Equation.3">
                    <p:embed/>
                    <p:pic>
                      <p:nvPicPr>
                        <p:cNvPr id="72714" name="Object 10">
                          <a:extLst>
                            <a:ext uri="{FF2B5EF4-FFF2-40B4-BE49-F238E27FC236}">
                              <a16:creationId xmlns:a16="http://schemas.microsoft.com/office/drawing/2014/main" xmlns="" id="{CBD8502A-BACC-439D-B4F5-68730E7BF1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04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15" name="Line 11">
              <a:extLst>
                <a:ext uri="{FF2B5EF4-FFF2-40B4-BE49-F238E27FC236}">
                  <a16:creationId xmlns:a16="http://schemas.microsoft.com/office/drawing/2014/main" xmlns="" id="{15EA11DD-DF3C-499C-96B7-904139337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5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72716" name="Group 12">
              <a:extLst>
                <a:ext uri="{FF2B5EF4-FFF2-40B4-BE49-F238E27FC236}">
                  <a16:creationId xmlns:a16="http://schemas.microsoft.com/office/drawing/2014/main" xmlns="" id="{AEDE11CF-DD34-40B7-BA57-F8D2CA80C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832"/>
              <a:ext cx="1536" cy="627"/>
              <a:chOff x="3744" y="895"/>
              <a:chExt cx="1536" cy="500"/>
            </a:xfrm>
          </p:grpSpPr>
          <p:sp>
            <p:nvSpPr>
              <p:cNvPr id="72717" name="Freeform 13">
                <a:extLst>
                  <a:ext uri="{FF2B5EF4-FFF2-40B4-BE49-F238E27FC236}">
                    <a16:creationId xmlns:a16="http://schemas.microsoft.com/office/drawing/2014/main" xmlns="" id="{1EE9A69F-C6AC-42A5-84DB-D9F8D67A4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895"/>
                <a:ext cx="760" cy="500"/>
              </a:xfrm>
              <a:custGeom>
                <a:avLst/>
                <a:gdLst>
                  <a:gd name="T0" fmla="*/ 760 w 760"/>
                  <a:gd name="T1" fmla="*/ 0 h 500"/>
                  <a:gd name="T2" fmla="*/ 587 w 760"/>
                  <a:gd name="T3" fmla="*/ 66 h 500"/>
                  <a:gd name="T4" fmla="*/ 340 w 760"/>
                  <a:gd name="T5" fmla="*/ 312 h 500"/>
                  <a:gd name="T6" fmla="*/ 0 w 760"/>
                  <a:gd name="T7" fmla="*/ 50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0" h="500">
                    <a:moveTo>
                      <a:pt x="760" y="0"/>
                    </a:moveTo>
                    <a:cubicBezTo>
                      <a:pt x="731" y="12"/>
                      <a:pt x="657" y="14"/>
                      <a:pt x="587" y="66"/>
                    </a:cubicBezTo>
                    <a:cubicBezTo>
                      <a:pt x="517" y="118"/>
                      <a:pt x="438" y="240"/>
                      <a:pt x="340" y="312"/>
                    </a:cubicBezTo>
                    <a:cubicBezTo>
                      <a:pt x="242" y="384"/>
                      <a:pt x="71" y="461"/>
                      <a:pt x="0" y="5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718" name="Freeform 14">
                <a:extLst>
                  <a:ext uri="{FF2B5EF4-FFF2-40B4-BE49-F238E27FC236}">
                    <a16:creationId xmlns:a16="http://schemas.microsoft.com/office/drawing/2014/main" xmlns="" id="{C28DBB07-5C12-4437-BF23-7DDE4E73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896"/>
                <a:ext cx="768" cy="496"/>
              </a:xfrm>
              <a:custGeom>
                <a:avLst/>
                <a:gdLst>
                  <a:gd name="T0" fmla="*/ 0 w 768"/>
                  <a:gd name="T1" fmla="*/ 0 h 496"/>
                  <a:gd name="T2" fmla="*/ 178 w 768"/>
                  <a:gd name="T3" fmla="*/ 62 h 496"/>
                  <a:gd name="T4" fmla="*/ 426 w 768"/>
                  <a:gd name="T5" fmla="*/ 308 h 496"/>
                  <a:gd name="T6" fmla="*/ 768 w 768"/>
                  <a:gd name="T7" fmla="*/ 49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8" h="496">
                    <a:moveTo>
                      <a:pt x="0" y="0"/>
                    </a:moveTo>
                    <a:cubicBezTo>
                      <a:pt x="30" y="11"/>
                      <a:pt x="107" y="11"/>
                      <a:pt x="178" y="62"/>
                    </a:cubicBezTo>
                    <a:cubicBezTo>
                      <a:pt x="249" y="113"/>
                      <a:pt x="328" y="236"/>
                      <a:pt x="426" y="308"/>
                    </a:cubicBezTo>
                    <a:cubicBezTo>
                      <a:pt x="525" y="380"/>
                      <a:pt x="697" y="457"/>
                      <a:pt x="768" y="496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72708" name="AutoShape 4">
              <a:extLst>
                <a:ext uri="{FF2B5EF4-FFF2-40B4-BE49-F238E27FC236}">
                  <a16:creationId xmlns:a16="http://schemas.microsoft.com/office/drawing/2014/main" xmlns="" id="{4E27D7F6-F930-404A-89F0-A68C349F2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576" cy="336"/>
            </a:xfrm>
            <a:prstGeom prst="wedgeRoundRectCallout">
              <a:avLst>
                <a:gd name="adj1" fmla="val 98611"/>
                <a:gd name="adj2" fmla="val 31847"/>
                <a:gd name="adj3" fmla="val 16667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99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2711" name="Object 7">
              <a:extLst>
                <a:ext uri="{FF2B5EF4-FFF2-40B4-BE49-F238E27FC236}">
                  <a16:creationId xmlns:a16="http://schemas.microsoft.com/office/drawing/2014/main" xmlns="" id="{FA1819C4-3AB5-4DD4-93AB-DA1E86B4A7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2544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4" name="Equation" r:id="rId29" imgW="444240" imgH="431640" progId="Equation.3">
                    <p:embed/>
                  </p:oleObj>
                </mc:Choice>
                <mc:Fallback>
                  <p:oleObj name="Equation" r:id="rId29" imgW="444240" imgH="431640" progId="Equation.3">
                    <p:embed/>
                    <p:pic>
                      <p:nvPicPr>
                        <p:cNvPr id="72711" name="Object 7">
                          <a:extLst>
                            <a:ext uri="{FF2B5EF4-FFF2-40B4-BE49-F238E27FC236}">
                              <a16:creationId xmlns:a16="http://schemas.microsoft.com/office/drawing/2014/main" xmlns="" id="{FA1819C4-3AB5-4DD4-93AB-DA1E86B4A7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544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825" name="Object 121">
              <a:extLst>
                <a:ext uri="{FF2B5EF4-FFF2-40B4-BE49-F238E27FC236}">
                  <a16:creationId xmlns:a16="http://schemas.microsoft.com/office/drawing/2014/main" xmlns="" id="{9F39B08E-9CB6-49C6-AF89-944BDB464A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1" y="2592"/>
            <a:ext cx="794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85" name="Equation" r:id="rId31" imgW="927000" imgH="457200" progId="Equation.3">
                    <p:embed/>
                  </p:oleObj>
                </mc:Choice>
                <mc:Fallback>
                  <p:oleObj name="Equation" r:id="rId31" imgW="927000" imgH="457200" progId="Equation.3">
                    <p:embed/>
                    <p:pic>
                      <p:nvPicPr>
                        <p:cNvPr id="72825" name="Object 121">
                          <a:extLst>
                            <a:ext uri="{FF2B5EF4-FFF2-40B4-BE49-F238E27FC236}">
                              <a16:creationId xmlns:a16="http://schemas.microsoft.com/office/drawing/2014/main" xmlns="" id="{9F39B08E-9CB6-49C6-AF89-944BDB464A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" y="2592"/>
                          <a:ext cx="794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826" name="Line 122">
              <a:extLst>
                <a:ext uri="{FF2B5EF4-FFF2-40B4-BE49-F238E27FC236}">
                  <a16:creationId xmlns:a16="http://schemas.microsoft.com/office/drawing/2014/main" xmlns="" id="{9BDA99CA-AC68-4594-B8B8-79A7A235B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97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1">
            <a:extLst>
              <a:ext uri="{FF2B5EF4-FFF2-40B4-BE49-F238E27FC236}">
                <a16:creationId xmlns:a16="http://schemas.microsoft.com/office/drawing/2014/main" xmlns="" id="{CD57B6DF-7FE3-4154-8579-52B00F90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40A3-5889-4F0E-A0F4-5BABDC2F5DB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xmlns="" id="{1340821E-C511-4379-A555-84D27D107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6" y="569297"/>
            <a:ext cx="72921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5.6.1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静电场力做功特点</a:t>
            </a:r>
            <a:endParaRPr kumimoji="1" lang="zh-CN" altLang="en-US" sz="3600" b="1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xmlns="" id="{1633032D-5405-4730-869C-301C4A5DA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1254469"/>
            <a:ext cx="8877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点电荷的电场；受力电荷沿着电场线运动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88960" y="1271160"/>
              <a:ext cx="10588320" cy="5104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760" y="1264680"/>
                <a:ext cx="10602000" cy="511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xmlns="" id="{7EE36227-1282-4D7B-A603-554EDECEF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65EC-20C6-44CD-A537-F6A1A720E33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9427" name="Text Box 35">
            <a:extLst>
              <a:ext uri="{FF2B5EF4-FFF2-40B4-BE49-F238E27FC236}">
                <a16:creationId xmlns:a16="http://schemas.microsoft.com/office/drawing/2014/main" xmlns="" id="{A4A56B8D-243F-4A18-A1B8-CC49D27D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569757"/>
            <a:ext cx="11601498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Blip>
                <a:blip r:embed="rId3"/>
              </a:buBlip>
            </a:pPr>
            <a:r>
              <a:rPr lang="en-US" altLang="zh-CN" sz="3200" b="1" dirty="0">
                <a:solidFill>
                  <a:srgbClr val="1C1C1C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宋体" panose="02010600030101010101" pitchFamily="2" charset="-122"/>
              </a:rPr>
              <a:t>通过一均匀带电圆平面中心且垂直平面的轴线上任意点的电势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9459" name="Rectangle 67">
            <a:extLst>
              <a:ext uri="{FF2B5EF4-FFF2-40B4-BE49-F238E27FC236}">
                <a16:creationId xmlns:a16="http://schemas.microsoft.com/office/drawing/2014/main" xmlns="" id="{2E7E2A54-006B-474D-BB4D-2C6A591EC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242" y="1844824"/>
            <a:ext cx="4419600" cy="2667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460" name="Object 68">
            <a:extLst>
              <a:ext uri="{FF2B5EF4-FFF2-40B4-BE49-F238E27FC236}">
                <a16:creationId xmlns:a16="http://schemas.microsoft.com/office/drawing/2014/main" xmlns="" id="{9C8AA107-2E8D-40A3-93D7-E17E337CE2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74781"/>
              </p:ext>
            </p:extLst>
          </p:nvPr>
        </p:nvGraphicFramePr>
        <p:xfrm>
          <a:off x="11411843" y="3445024"/>
          <a:ext cx="284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4" name="Equation" r:id="rId4" imgW="177480" imgH="190440" progId="Equation.3">
                  <p:embed/>
                </p:oleObj>
              </mc:Choice>
              <mc:Fallback>
                <p:oleObj name="Equation" r:id="rId4" imgW="177480" imgH="190440" progId="Equation.3">
                  <p:embed/>
                  <p:pic>
                    <p:nvPicPr>
                      <p:cNvPr id="59460" name="Object 68">
                        <a:extLst>
                          <a:ext uri="{FF2B5EF4-FFF2-40B4-BE49-F238E27FC236}">
                            <a16:creationId xmlns:a16="http://schemas.microsoft.com/office/drawing/2014/main" xmlns="" id="{9C8AA107-2E8D-40A3-93D7-E17E337CE2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1843" y="3445024"/>
                        <a:ext cx="284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61" name="Rectangle 69">
            <a:extLst>
              <a:ext uri="{FF2B5EF4-FFF2-40B4-BE49-F238E27FC236}">
                <a16:creationId xmlns:a16="http://schemas.microsoft.com/office/drawing/2014/main" xmlns="" id="{7D27D6FD-4300-4599-AA1F-6DE39E580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442" y="3292624"/>
            <a:ext cx="304800" cy="15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462" name="Object 70">
            <a:extLst>
              <a:ext uri="{FF2B5EF4-FFF2-40B4-BE49-F238E27FC236}">
                <a16:creationId xmlns:a16="http://schemas.microsoft.com/office/drawing/2014/main" xmlns="" id="{6F592B49-F8BB-4E8E-AC29-103A3D40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932302"/>
              </p:ext>
            </p:extLst>
          </p:nvPr>
        </p:nvGraphicFramePr>
        <p:xfrm>
          <a:off x="9583043" y="3445024"/>
          <a:ext cx="284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Equation" r:id="rId6" imgW="177480" imgH="190440" progId="Equation.3">
                  <p:embed/>
                </p:oleObj>
              </mc:Choice>
              <mc:Fallback>
                <p:oleObj name="Equation" r:id="rId6" imgW="177480" imgH="190440" progId="Equation.3">
                  <p:embed/>
                  <p:pic>
                    <p:nvPicPr>
                      <p:cNvPr id="59462" name="Object 70">
                        <a:extLst>
                          <a:ext uri="{FF2B5EF4-FFF2-40B4-BE49-F238E27FC236}">
                            <a16:creationId xmlns:a16="http://schemas.microsoft.com/office/drawing/2014/main" xmlns="" id="{6F592B49-F8BB-4E8E-AC29-103A3D405E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3043" y="3445024"/>
                        <a:ext cx="284163" cy="3048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63" name="Oval 71" descr="宽上对角线">
            <a:extLst>
              <a:ext uri="{FF2B5EF4-FFF2-40B4-BE49-F238E27FC236}">
                <a16:creationId xmlns:a16="http://schemas.microsoft.com/office/drawing/2014/main" xmlns="" id="{3385D541-B9B6-43A9-A1D3-9178F8C2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842" y="2454424"/>
            <a:ext cx="1104900" cy="1828800"/>
          </a:xfrm>
          <a:prstGeom prst="ellipse">
            <a:avLst/>
          </a:prstGeom>
          <a:pattFill prst="wdUpDiag">
            <a:fgClr>
              <a:schemeClr val="folHlink"/>
            </a:fgClr>
            <a:bgClr>
              <a:schemeClr val="bg1"/>
            </a:bgClr>
          </a:pattFill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9464" name="Group 72">
            <a:extLst>
              <a:ext uri="{FF2B5EF4-FFF2-40B4-BE49-F238E27FC236}">
                <a16:creationId xmlns:a16="http://schemas.microsoft.com/office/drawing/2014/main" xmlns="" id="{7E019F7B-CA70-45A5-86B2-D1EBC1B55E5E}"/>
              </a:ext>
            </a:extLst>
          </p:cNvPr>
          <p:cNvGrpSpPr>
            <a:grpSpLocks/>
          </p:cNvGrpSpPr>
          <p:nvPr/>
        </p:nvGrpSpPr>
        <p:grpSpPr bwMode="auto">
          <a:xfrm>
            <a:off x="8503542" y="2149624"/>
            <a:ext cx="2298700" cy="1917700"/>
            <a:chOff x="3144" y="1296"/>
            <a:chExt cx="1472" cy="1208"/>
          </a:xfrm>
        </p:grpSpPr>
        <p:graphicFrame>
          <p:nvGraphicFramePr>
            <p:cNvPr id="59465" name="Object 73">
              <a:extLst>
                <a:ext uri="{FF2B5EF4-FFF2-40B4-BE49-F238E27FC236}">
                  <a16:creationId xmlns:a16="http://schemas.microsoft.com/office/drawing/2014/main" xmlns="" id="{C5BF8A28-DFB5-47B1-9382-D1AF4F6BD4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6" y="1536"/>
            <a:ext cx="72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76" name="Equation" r:id="rId7" imgW="583920" imgH="253800" progId="Equation.3">
                    <p:embed/>
                  </p:oleObj>
                </mc:Choice>
                <mc:Fallback>
                  <p:oleObj name="Equation" r:id="rId7" imgW="583920" imgH="253800" progId="Equation.3">
                    <p:embed/>
                    <p:pic>
                      <p:nvPicPr>
                        <p:cNvPr id="59465" name="Object 73">
                          <a:extLst>
                            <a:ext uri="{FF2B5EF4-FFF2-40B4-BE49-F238E27FC236}">
                              <a16:creationId xmlns:a16="http://schemas.microsoft.com/office/drawing/2014/main" xmlns="" id="{C5BF8A28-DFB5-47B1-9382-D1AF4F6BD4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" y="1536"/>
                          <a:ext cx="72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66" name="AutoShape 74">
              <a:extLst>
                <a:ext uri="{FF2B5EF4-FFF2-40B4-BE49-F238E27FC236}">
                  <a16:creationId xmlns:a16="http://schemas.microsoft.com/office/drawing/2014/main" xmlns="" id="{4454B03A-F17D-4034-A274-FFE48348E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640"/>
              <a:ext cx="528" cy="864"/>
            </a:xfrm>
            <a:custGeom>
              <a:avLst/>
              <a:gdLst>
                <a:gd name="G0" fmla="+- 1032 0 0"/>
                <a:gd name="G1" fmla="+- 21600 0 1032"/>
                <a:gd name="G2" fmla="+- 21600 0 103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32" y="10800"/>
                  </a:moveTo>
                  <a:cubicBezTo>
                    <a:pt x="1032" y="16195"/>
                    <a:pt x="5405" y="20568"/>
                    <a:pt x="10800" y="20568"/>
                  </a:cubicBezTo>
                  <a:cubicBezTo>
                    <a:pt x="16195" y="20568"/>
                    <a:pt x="20568" y="16195"/>
                    <a:pt x="20568" y="10800"/>
                  </a:cubicBezTo>
                  <a:cubicBezTo>
                    <a:pt x="20568" y="5405"/>
                    <a:pt x="16195" y="1032"/>
                    <a:pt x="10800" y="1032"/>
                  </a:cubicBezTo>
                  <a:cubicBezTo>
                    <a:pt x="5405" y="1032"/>
                    <a:pt x="1032" y="5405"/>
                    <a:pt x="1032" y="1080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467" name="Object 75">
              <a:extLst>
                <a:ext uri="{FF2B5EF4-FFF2-40B4-BE49-F238E27FC236}">
                  <a16:creationId xmlns:a16="http://schemas.microsoft.com/office/drawing/2014/main" xmlns="" id="{88D5E594-264B-476E-981C-0ADA67F020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8" y="1824"/>
            <a:ext cx="19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77" name="Equation" r:id="rId9" imgW="114120" imgH="126720" progId="Equation.3">
                    <p:embed/>
                  </p:oleObj>
                </mc:Choice>
                <mc:Fallback>
                  <p:oleObj name="Equation" r:id="rId9" imgW="114120" imgH="126720" progId="Equation.3">
                    <p:embed/>
                    <p:pic>
                      <p:nvPicPr>
                        <p:cNvPr id="59467" name="Object 75">
                          <a:extLst>
                            <a:ext uri="{FF2B5EF4-FFF2-40B4-BE49-F238E27FC236}">
                              <a16:creationId xmlns:a16="http://schemas.microsoft.com/office/drawing/2014/main" xmlns="" id="{88D5E594-264B-476E-981C-0ADA67F020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1824"/>
                          <a:ext cx="192" cy="18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000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68" name="Line 76">
              <a:extLst>
                <a:ext uri="{FF2B5EF4-FFF2-40B4-BE49-F238E27FC236}">
                  <a16:creationId xmlns:a16="http://schemas.microsoft.com/office/drawing/2014/main" xmlns="" id="{07FC6BC4-60A9-492F-A152-9859D40CA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0" y="1296"/>
              <a:ext cx="0" cy="3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59469" name="Object 77">
              <a:extLst>
                <a:ext uri="{FF2B5EF4-FFF2-40B4-BE49-F238E27FC236}">
                  <a16:creationId xmlns:a16="http://schemas.microsoft.com/office/drawing/2014/main" xmlns="" id="{8329A2F0-C508-4B99-ABD0-9BA5FF0D65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8" y="1488"/>
            <a:ext cx="288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78" name="Equation" r:id="rId11" imgW="190440" imgH="177480" progId="Equation.3">
                    <p:embed/>
                  </p:oleObj>
                </mc:Choice>
                <mc:Fallback>
                  <p:oleObj name="Equation" r:id="rId11" imgW="190440" imgH="177480" progId="Equation.3">
                    <p:embed/>
                    <p:pic>
                      <p:nvPicPr>
                        <p:cNvPr id="59469" name="Object 77">
                          <a:extLst>
                            <a:ext uri="{FF2B5EF4-FFF2-40B4-BE49-F238E27FC236}">
                              <a16:creationId xmlns:a16="http://schemas.microsoft.com/office/drawing/2014/main" xmlns="" id="{8329A2F0-C508-4B99-ABD0-9BA5FF0D65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1488"/>
                          <a:ext cx="288" cy="23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000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70" name="Line 78">
              <a:extLst>
                <a:ext uri="{FF2B5EF4-FFF2-40B4-BE49-F238E27FC236}">
                  <a16:creationId xmlns:a16="http://schemas.microsoft.com/office/drawing/2014/main" xmlns="" id="{0F877593-CE01-4F16-91C9-F6292381A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6" y="1680"/>
              <a:ext cx="1192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71" name="Line 79">
              <a:extLst>
                <a:ext uri="{FF2B5EF4-FFF2-40B4-BE49-F238E27FC236}">
                  <a16:creationId xmlns:a16="http://schemas.microsoft.com/office/drawing/2014/main" xmlns="" id="{EAFC61C4-AFDA-48B9-90C2-E23207F621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0" y="1680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72" name="Line 80">
            <a:extLst>
              <a:ext uri="{FF2B5EF4-FFF2-40B4-BE49-F238E27FC236}">
                <a16:creationId xmlns:a16="http://schemas.microsoft.com/office/drawing/2014/main" xmlns="" id="{402BB44A-78CB-4A7E-BEF8-8B7189B65E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0042" y="3368824"/>
            <a:ext cx="457200" cy="45720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473" name="Object 81">
            <a:extLst>
              <a:ext uri="{FF2B5EF4-FFF2-40B4-BE49-F238E27FC236}">
                <a16:creationId xmlns:a16="http://schemas.microsoft.com/office/drawing/2014/main" xmlns="" id="{B27FF75F-33E9-4C68-B1A2-2ED1EC010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90439"/>
              </p:ext>
            </p:extLst>
          </p:nvPr>
        </p:nvGraphicFramePr>
        <p:xfrm>
          <a:off x="7906642" y="3445025"/>
          <a:ext cx="31273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59473" name="Object 81">
                        <a:extLst>
                          <a:ext uri="{FF2B5EF4-FFF2-40B4-BE49-F238E27FC236}">
                            <a16:creationId xmlns:a16="http://schemas.microsoft.com/office/drawing/2014/main" xmlns="" id="{B27FF75F-33E9-4C68-B1A2-2ED1EC010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6642" y="3445025"/>
                        <a:ext cx="31273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74" name="Object 82">
            <a:extLst>
              <a:ext uri="{FF2B5EF4-FFF2-40B4-BE49-F238E27FC236}">
                <a16:creationId xmlns:a16="http://schemas.microsoft.com/office/drawing/2014/main" xmlns="" id="{E668AA30-4121-4F7B-8C6D-C9BCAFB0C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845490"/>
              </p:ext>
            </p:extLst>
          </p:nvPr>
        </p:nvGraphicFramePr>
        <p:xfrm>
          <a:off x="8821043" y="3445024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Equation" r:id="rId15" imgW="164880" imgH="190440" progId="Equation.3">
                  <p:embed/>
                </p:oleObj>
              </mc:Choice>
              <mc:Fallback>
                <p:oleObj name="Equation" r:id="rId15" imgW="164880" imgH="190440" progId="Equation.3">
                  <p:embed/>
                  <p:pic>
                    <p:nvPicPr>
                      <p:cNvPr id="59474" name="Object 82">
                        <a:extLst>
                          <a:ext uri="{FF2B5EF4-FFF2-40B4-BE49-F238E27FC236}">
                            <a16:creationId xmlns:a16="http://schemas.microsoft.com/office/drawing/2014/main" xmlns="" id="{E668AA30-4121-4F7B-8C6D-C9BCAFB0C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1043" y="3445024"/>
                        <a:ext cx="2635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75" name="Line 83">
            <a:extLst>
              <a:ext uri="{FF2B5EF4-FFF2-40B4-BE49-F238E27FC236}">
                <a16:creationId xmlns:a16="http://schemas.microsoft.com/office/drawing/2014/main" xmlns="" id="{DEAFB60C-82DA-4847-83E7-2A17200D51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4242" y="3368824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76" name="Line 84">
            <a:extLst>
              <a:ext uri="{FF2B5EF4-FFF2-40B4-BE49-F238E27FC236}">
                <a16:creationId xmlns:a16="http://schemas.microsoft.com/office/drawing/2014/main" xmlns="" id="{A3ABB760-8948-4F2D-AECC-27639C853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242" y="3368824"/>
            <a:ext cx="274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477" name="Object 85">
            <a:extLst>
              <a:ext uri="{FF2B5EF4-FFF2-40B4-BE49-F238E27FC236}">
                <a16:creationId xmlns:a16="http://schemas.microsoft.com/office/drawing/2014/main" xmlns="" id="{67FA94F9-F385-4375-B45B-CC5A8BCB2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307707"/>
              </p:ext>
            </p:extLst>
          </p:nvPr>
        </p:nvGraphicFramePr>
        <p:xfrm>
          <a:off x="10726043" y="3445024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59477" name="Object 85">
                        <a:extLst>
                          <a:ext uri="{FF2B5EF4-FFF2-40B4-BE49-F238E27FC236}">
                            <a16:creationId xmlns:a16="http://schemas.microsoft.com/office/drawing/2014/main" xmlns="" id="{67FA94F9-F385-4375-B45B-CC5A8BCB2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6043" y="3445024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78" name="Oval 86">
            <a:extLst>
              <a:ext uri="{FF2B5EF4-FFF2-40B4-BE49-F238E27FC236}">
                <a16:creationId xmlns:a16="http://schemas.microsoft.com/office/drawing/2014/main" xmlns="" id="{D0380113-D3C5-405D-B4DF-DE9AF69FC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242" y="334342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79" name="Line 87">
            <a:extLst>
              <a:ext uri="{FF2B5EF4-FFF2-40B4-BE49-F238E27FC236}">
                <a16:creationId xmlns:a16="http://schemas.microsoft.com/office/drawing/2014/main" xmlns="" id="{08A68FAF-DDDC-46DD-A227-7D2E7CF883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1442" y="3521224"/>
            <a:ext cx="457200" cy="5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墨迹 1"/>
              <p14:cNvContentPartPr/>
              <p14:nvPr/>
            </p14:nvContentPartPr>
            <p14:xfrm>
              <a:off x="820440" y="1090440"/>
              <a:ext cx="11293560" cy="5523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320" y="1082160"/>
                <a:ext cx="11307240" cy="553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xmlns="" id="{CDF623EC-C360-4341-BDA5-C734108A5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99BF6-BE2B-4E23-BC93-069D0822BE5B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60437" name="Text Box 21">
            <a:extLst>
              <a:ext uri="{FF2B5EF4-FFF2-40B4-BE49-F238E27FC236}">
                <a16:creationId xmlns:a16="http://schemas.microsoft.com/office/drawing/2014/main" xmlns="" id="{2FCDC7B0-EC0C-4F95-B57A-B07AD19D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" y="914401"/>
            <a:ext cx="10585175" cy="358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真空中有一电荷为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，半径为</a:t>
            </a:r>
            <a:r>
              <a:rPr lang="en-US" altLang="zh-CN" sz="3200" i="1" dirty="0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的均匀带电球面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试求</a:t>
            </a:r>
          </a:p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球面外两点间的电势差；</a:t>
            </a:r>
          </a:p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球面内两点间的电势差；</a:t>
            </a:r>
          </a:p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球面外任意点的电势；</a:t>
            </a:r>
          </a:p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球面内任意点的电势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60541" name="Group 125">
            <a:extLst>
              <a:ext uri="{FF2B5EF4-FFF2-40B4-BE49-F238E27FC236}">
                <a16:creationId xmlns:a16="http://schemas.microsoft.com/office/drawing/2014/main" xmlns="" id="{21366B40-3A2C-467B-A451-0E67351FEED1}"/>
              </a:ext>
            </a:extLst>
          </p:cNvPr>
          <p:cNvGrpSpPr>
            <a:grpSpLocks/>
          </p:cNvGrpSpPr>
          <p:nvPr/>
        </p:nvGrpSpPr>
        <p:grpSpPr bwMode="auto">
          <a:xfrm>
            <a:off x="7320136" y="1983581"/>
            <a:ext cx="4114800" cy="2627313"/>
            <a:chOff x="2832" y="2256"/>
            <a:chExt cx="2592" cy="1655"/>
          </a:xfrm>
        </p:grpSpPr>
        <p:sp>
          <p:nvSpPr>
            <p:cNvPr id="60517" name="Rectangle 101">
              <a:extLst>
                <a:ext uri="{FF2B5EF4-FFF2-40B4-BE49-F238E27FC236}">
                  <a16:creationId xmlns:a16="http://schemas.microsoft.com/office/drawing/2014/main" xmlns="" id="{40B3FEAB-C73B-4EF9-AAEB-A92FFAB3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256"/>
              <a:ext cx="2592" cy="16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18" name="Oval 102">
              <a:extLst>
                <a:ext uri="{FF2B5EF4-FFF2-40B4-BE49-F238E27FC236}">
                  <a16:creationId xmlns:a16="http://schemas.microsoft.com/office/drawing/2014/main" xmlns="" id="{7D4C8352-3BAC-43C0-9685-6C50389A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448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19" name="Line 103">
              <a:extLst>
                <a:ext uri="{FF2B5EF4-FFF2-40B4-BE49-F238E27FC236}">
                  <a16:creationId xmlns:a16="http://schemas.microsoft.com/office/drawing/2014/main" xmlns="" id="{45121D01-5410-4D1D-8158-A1DCF3450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30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520" name="Object 104">
              <a:extLst>
                <a:ext uri="{FF2B5EF4-FFF2-40B4-BE49-F238E27FC236}">
                  <a16:creationId xmlns:a16="http://schemas.microsoft.com/office/drawing/2014/main" xmlns="" id="{627EE8A1-4223-48D6-80CC-FA985751F5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9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2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60520" name="Object 104">
                          <a:extLst>
                            <a:ext uri="{FF2B5EF4-FFF2-40B4-BE49-F238E27FC236}">
                              <a16:creationId xmlns:a16="http://schemas.microsoft.com/office/drawing/2014/main" xmlns="" id="{627EE8A1-4223-48D6-80CC-FA985751F5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9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1" name="Oval 105">
              <a:extLst>
                <a:ext uri="{FF2B5EF4-FFF2-40B4-BE49-F238E27FC236}">
                  <a16:creationId xmlns:a16="http://schemas.microsoft.com/office/drawing/2014/main" xmlns="" id="{01622A79-A6C8-40BA-9C8B-080E6A6DD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22" name="Oval 106">
              <a:extLst>
                <a:ext uri="{FF2B5EF4-FFF2-40B4-BE49-F238E27FC236}">
                  <a16:creationId xmlns:a16="http://schemas.microsoft.com/office/drawing/2014/main" xmlns="" id="{534BE03E-E1DC-4ED5-A507-57BF55F8C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523" name="Object 107">
              <a:extLst>
                <a:ext uri="{FF2B5EF4-FFF2-40B4-BE49-F238E27FC236}">
                  <a16:creationId xmlns:a16="http://schemas.microsoft.com/office/drawing/2014/main" xmlns="" id="{7EDD8409-1E2B-4511-BAD5-BB6334DA42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0" y="27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3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60523" name="Object 107">
                          <a:extLst>
                            <a:ext uri="{FF2B5EF4-FFF2-40B4-BE49-F238E27FC236}">
                              <a16:creationId xmlns:a16="http://schemas.microsoft.com/office/drawing/2014/main" xmlns="" id="{7EDD8409-1E2B-4511-BAD5-BB6334DA42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0" y="27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524" name="Object 108">
              <a:extLst>
                <a:ext uri="{FF2B5EF4-FFF2-40B4-BE49-F238E27FC236}">
                  <a16:creationId xmlns:a16="http://schemas.microsoft.com/office/drawing/2014/main" xmlns="" id="{EF660F6F-E144-408A-B7B7-F97BF8967F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87" y="27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4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60524" name="Object 108">
                          <a:extLst>
                            <a:ext uri="{FF2B5EF4-FFF2-40B4-BE49-F238E27FC236}">
                              <a16:creationId xmlns:a16="http://schemas.microsoft.com/office/drawing/2014/main" xmlns="" id="{EF660F6F-E144-408A-B7B7-F97BF8967F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" y="27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5" name="Line 109">
              <a:extLst>
                <a:ext uri="{FF2B5EF4-FFF2-40B4-BE49-F238E27FC236}">
                  <a16:creationId xmlns:a16="http://schemas.microsoft.com/office/drawing/2014/main" xmlns="" id="{4484C0E9-E750-40BA-993E-9E24CA723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05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0526" name="Object 110">
              <a:extLst>
                <a:ext uri="{FF2B5EF4-FFF2-40B4-BE49-F238E27FC236}">
                  <a16:creationId xmlns:a16="http://schemas.microsoft.com/office/drawing/2014/main" xmlns="" id="{3F8CD9DD-8440-494B-ABCA-5BD10DDDEE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28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5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60526" name="Object 110">
                          <a:extLst>
                            <a:ext uri="{FF2B5EF4-FFF2-40B4-BE49-F238E27FC236}">
                              <a16:creationId xmlns:a16="http://schemas.microsoft.com/office/drawing/2014/main" xmlns="" id="{3F8CD9DD-8440-494B-ABCA-5BD10DDDEE7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8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7" name="Oval 111">
              <a:extLst>
                <a:ext uri="{FF2B5EF4-FFF2-40B4-BE49-F238E27FC236}">
                  <a16:creationId xmlns:a16="http://schemas.microsoft.com/office/drawing/2014/main" xmlns="" id="{7C139810-ECA6-468F-A6D6-D8FD4E168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528" name="Object 112">
              <a:extLst>
                <a:ext uri="{FF2B5EF4-FFF2-40B4-BE49-F238E27FC236}">
                  <a16:creationId xmlns:a16="http://schemas.microsoft.com/office/drawing/2014/main" xmlns="" id="{EC4567A5-2D7A-41CB-AE33-6735121EA8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31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6" name="Equation" r:id="rId11" imgW="114120" imgH="126720" progId="Equation.3">
                    <p:embed/>
                  </p:oleObj>
                </mc:Choice>
                <mc:Fallback>
                  <p:oleObj name="Equation" r:id="rId11" imgW="114120" imgH="126720" progId="Equation.3">
                    <p:embed/>
                    <p:pic>
                      <p:nvPicPr>
                        <p:cNvPr id="60528" name="Object 112">
                          <a:extLst>
                            <a:ext uri="{FF2B5EF4-FFF2-40B4-BE49-F238E27FC236}">
                              <a16:creationId xmlns:a16="http://schemas.microsoft.com/office/drawing/2014/main" xmlns="" id="{EC4567A5-2D7A-41CB-AE33-6735121EA8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31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1" name="Line 115">
              <a:extLst>
                <a:ext uri="{FF2B5EF4-FFF2-40B4-BE49-F238E27FC236}">
                  <a16:creationId xmlns:a16="http://schemas.microsoft.com/office/drawing/2014/main" xmlns="" id="{547B3AED-C342-4249-8376-85C743DDB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6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532" name="Line 116">
              <a:extLst>
                <a:ext uri="{FF2B5EF4-FFF2-40B4-BE49-F238E27FC236}">
                  <a16:creationId xmlns:a16="http://schemas.microsoft.com/office/drawing/2014/main" xmlns="" id="{07585F81-1CCA-4963-978D-FE3B8D61E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0533" name="Object 117">
              <a:extLst>
                <a:ext uri="{FF2B5EF4-FFF2-40B4-BE49-F238E27FC236}">
                  <a16:creationId xmlns:a16="http://schemas.microsoft.com/office/drawing/2014/main" xmlns="" id="{EEB20329-87C1-4B6A-A00E-81CAA7C5C6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3024"/>
            <a:ext cx="220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7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60533" name="Object 117">
                          <a:extLst>
                            <a:ext uri="{FF2B5EF4-FFF2-40B4-BE49-F238E27FC236}">
                              <a16:creationId xmlns:a16="http://schemas.microsoft.com/office/drawing/2014/main" xmlns="" id="{EEB20329-87C1-4B6A-A00E-81CAA7C5C6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024"/>
                          <a:ext cx="220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4" name="Line 118">
              <a:extLst>
                <a:ext uri="{FF2B5EF4-FFF2-40B4-BE49-F238E27FC236}">
                  <a16:creationId xmlns:a16="http://schemas.microsoft.com/office/drawing/2014/main" xmlns="" id="{3EC1323C-8E95-4D2C-935A-923A2AA34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" y="3744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0535" name="Object 119">
              <a:extLst>
                <a:ext uri="{FF2B5EF4-FFF2-40B4-BE49-F238E27FC236}">
                  <a16:creationId xmlns:a16="http://schemas.microsoft.com/office/drawing/2014/main" xmlns="" id="{09FDB429-98FD-49F6-9D67-B0EC8AFEE1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3464"/>
            <a:ext cx="20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8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60535" name="Object 119">
                          <a:extLst>
                            <a:ext uri="{FF2B5EF4-FFF2-40B4-BE49-F238E27FC236}">
                              <a16:creationId xmlns:a16="http://schemas.microsoft.com/office/drawing/2014/main" xmlns="" id="{09FDB429-98FD-49F6-9D67-B0EC8AFEE1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464"/>
                          <a:ext cx="20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8" name="Line 122">
              <a:extLst>
                <a:ext uri="{FF2B5EF4-FFF2-40B4-BE49-F238E27FC236}">
                  <a16:creationId xmlns:a16="http://schemas.microsoft.com/office/drawing/2014/main" xmlns="" id="{9EA5E58D-1BEB-4AC8-8834-F9B245261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40" name="Line 124">
              <a:extLst>
                <a:ext uri="{FF2B5EF4-FFF2-40B4-BE49-F238E27FC236}">
                  <a16:creationId xmlns:a16="http://schemas.microsoft.com/office/drawing/2014/main" xmlns="" id="{BC9A4BE5-AEE4-456E-8D69-4801B4748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797760" y="547560"/>
              <a:ext cx="11418480" cy="536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400" y="538200"/>
                <a:ext cx="11437200" cy="55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1131346-B1D6-463B-8871-ABA2CF1F9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0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>
            <a:extLst>
              <a:ext uri="{FF2B5EF4-FFF2-40B4-BE49-F238E27FC236}">
                <a16:creationId xmlns:a16="http://schemas.microsoft.com/office/drawing/2014/main" xmlns="" id="{818617CE-FDF1-472A-97B4-009A7EDE6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11A39-F585-40ED-A983-09E103C6BB9E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xmlns="" id="{D71E8CF1-3E96-499B-A191-85171B0E4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2573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67590" name="Object 6">
            <a:extLst>
              <a:ext uri="{FF2B5EF4-FFF2-40B4-BE49-F238E27FC236}">
                <a16:creationId xmlns:a16="http://schemas.microsoft.com/office/drawing/2014/main" xmlns="" id="{95B1D994-379A-4DE8-AF92-92ADB6D1C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762001"/>
          <a:ext cx="33210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6" name="Equation" r:id="rId3" imgW="1371600" imgH="685800" progId="Equation.3">
                  <p:embed/>
                </p:oleObj>
              </mc:Choice>
              <mc:Fallback>
                <p:oleObj name="Equation" r:id="rId3" imgW="1371600" imgH="685800" progId="Equation.3">
                  <p:embed/>
                  <p:pic>
                    <p:nvPicPr>
                      <p:cNvPr id="67590" name="Object 6">
                        <a:extLst>
                          <a:ext uri="{FF2B5EF4-FFF2-40B4-BE49-F238E27FC236}">
                            <a16:creationId xmlns:a16="http://schemas.microsoft.com/office/drawing/2014/main" xmlns="" id="{95B1D994-379A-4DE8-AF92-92ADB6D1C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762001"/>
                        <a:ext cx="332105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8" name="Object 54">
            <a:extLst>
              <a:ext uri="{FF2B5EF4-FFF2-40B4-BE49-F238E27FC236}">
                <a16:creationId xmlns:a16="http://schemas.microsoft.com/office/drawing/2014/main" xmlns="" id="{DEB1A248-E6EA-4DC4-8C52-40846FCB84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9425" y="3276600"/>
          <a:ext cx="26177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7" name="Equation" r:id="rId5" imgW="1028520" imgH="431640" progId="Equation.3">
                  <p:embed/>
                </p:oleObj>
              </mc:Choice>
              <mc:Fallback>
                <p:oleObj name="Equation" r:id="rId5" imgW="1028520" imgH="431640" progId="Equation.3">
                  <p:embed/>
                  <p:pic>
                    <p:nvPicPr>
                      <p:cNvPr id="67638" name="Object 54">
                        <a:extLst>
                          <a:ext uri="{FF2B5EF4-FFF2-40B4-BE49-F238E27FC236}">
                            <a16:creationId xmlns:a16="http://schemas.microsoft.com/office/drawing/2014/main" xmlns="" id="{DEB1A248-E6EA-4DC4-8C52-40846FCB8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3276600"/>
                        <a:ext cx="26177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9" name="Object 55">
            <a:extLst>
              <a:ext uri="{FF2B5EF4-FFF2-40B4-BE49-F238E27FC236}">
                <a16:creationId xmlns:a16="http://schemas.microsoft.com/office/drawing/2014/main" xmlns="" id="{1323410F-3DE7-4A65-8903-122FFD9B1B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105401"/>
          <a:ext cx="355758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8" name="Equation" r:id="rId7" imgW="1422360" imgH="393480" progId="Equation.3">
                  <p:embed/>
                </p:oleObj>
              </mc:Choice>
              <mc:Fallback>
                <p:oleObj name="Equation" r:id="rId7" imgW="1422360" imgH="393480" progId="Equation.3">
                  <p:embed/>
                  <p:pic>
                    <p:nvPicPr>
                      <p:cNvPr id="67639" name="Object 55">
                        <a:extLst>
                          <a:ext uri="{FF2B5EF4-FFF2-40B4-BE49-F238E27FC236}">
                            <a16:creationId xmlns:a16="http://schemas.microsoft.com/office/drawing/2014/main" xmlns="" id="{1323410F-3DE7-4A65-8903-122FFD9B1B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05401"/>
                        <a:ext cx="3557588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699" name="Group 115">
            <a:extLst>
              <a:ext uri="{FF2B5EF4-FFF2-40B4-BE49-F238E27FC236}">
                <a16:creationId xmlns:a16="http://schemas.microsoft.com/office/drawing/2014/main" xmlns="" id="{1F5FB9ED-3ADF-4CFB-82BC-41861269F1F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616200"/>
            <a:ext cx="2008188" cy="579438"/>
            <a:chOff x="384" y="1648"/>
            <a:chExt cx="1265" cy="365"/>
          </a:xfrm>
        </p:grpSpPr>
        <p:sp>
          <p:nvSpPr>
            <p:cNvPr id="67635" name="Text Box 51">
              <a:extLst>
                <a:ext uri="{FF2B5EF4-FFF2-40B4-BE49-F238E27FC236}">
                  <a16:creationId xmlns:a16="http://schemas.microsoft.com/office/drawing/2014/main" xmlns="" id="{88975C73-DC87-40E1-822A-DA0EB8AF2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48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67643" name="Object 59">
              <a:extLst>
                <a:ext uri="{FF2B5EF4-FFF2-40B4-BE49-F238E27FC236}">
                  <a16:creationId xmlns:a16="http://schemas.microsoft.com/office/drawing/2014/main" xmlns="" id="{A15E9BA9-B3AE-4903-8B04-535BF32ABD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680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69" name="Equation" r:id="rId9" imgW="368280" imgH="164880" progId="Equation.3">
                    <p:embed/>
                  </p:oleObj>
                </mc:Choice>
                <mc:Fallback>
                  <p:oleObj name="Equation" r:id="rId9" imgW="368280" imgH="164880" progId="Equation.3">
                    <p:embed/>
                    <p:pic>
                      <p:nvPicPr>
                        <p:cNvPr id="67643" name="Object 59">
                          <a:extLst>
                            <a:ext uri="{FF2B5EF4-FFF2-40B4-BE49-F238E27FC236}">
                              <a16:creationId xmlns:a16="http://schemas.microsoft.com/office/drawing/2014/main" xmlns="" id="{A15E9BA9-B3AE-4903-8B04-535BF32ABD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680"/>
                          <a:ext cx="593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71" name="Rectangle 87">
            <a:extLst>
              <a:ext uri="{FF2B5EF4-FFF2-40B4-BE49-F238E27FC236}">
                <a16:creationId xmlns:a16="http://schemas.microsoft.com/office/drawing/2014/main" xmlns="" id="{541582A3-30E9-4891-8D22-2D8E732C1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81401"/>
            <a:ext cx="4114800" cy="2627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72" name="Oval 88">
            <a:extLst>
              <a:ext uri="{FF2B5EF4-FFF2-40B4-BE49-F238E27FC236}">
                <a16:creationId xmlns:a16="http://schemas.microsoft.com/office/drawing/2014/main" xmlns="" id="{5A549C20-E53A-43EB-8E5C-422566A0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886200"/>
            <a:ext cx="1905000" cy="1905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73" name="Line 89">
            <a:extLst>
              <a:ext uri="{FF2B5EF4-FFF2-40B4-BE49-F238E27FC236}">
                <a16:creationId xmlns:a16="http://schemas.microsoft.com/office/drawing/2014/main" xmlns="" id="{EDB7104D-98EF-4733-8EEF-9A2B78C98E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76800"/>
            <a:ext cx="762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7674" name="Object 90">
            <a:extLst>
              <a:ext uri="{FF2B5EF4-FFF2-40B4-BE49-F238E27FC236}">
                <a16:creationId xmlns:a16="http://schemas.microsoft.com/office/drawing/2014/main" xmlns="" id="{80F749B8-AA12-47A8-8711-F54DA517C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724400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0" name="Equation" r:id="rId11" imgW="215640" imgH="228600" progId="Equation.3">
                  <p:embed/>
                </p:oleObj>
              </mc:Choice>
              <mc:Fallback>
                <p:oleObj name="Equation" r:id="rId11" imgW="215640" imgH="228600" progId="Equation.3">
                  <p:embed/>
                  <p:pic>
                    <p:nvPicPr>
                      <p:cNvPr id="67674" name="Object 90">
                        <a:extLst>
                          <a:ext uri="{FF2B5EF4-FFF2-40B4-BE49-F238E27FC236}">
                            <a16:creationId xmlns:a16="http://schemas.microsoft.com/office/drawing/2014/main" xmlns="" id="{80F749B8-AA12-47A8-8711-F54DA517C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724400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75" name="Oval 91">
            <a:extLst>
              <a:ext uri="{FF2B5EF4-FFF2-40B4-BE49-F238E27FC236}">
                <a16:creationId xmlns:a16="http://schemas.microsoft.com/office/drawing/2014/main" xmlns="" id="{E99CCCB6-F18C-45C1-A945-99B4D8C8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88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76" name="Oval 92">
            <a:extLst>
              <a:ext uri="{FF2B5EF4-FFF2-40B4-BE49-F238E27FC236}">
                <a16:creationId xmlns:a16="http://schemas.microsoft.com/office/drawing/2014/main" xmlns="" id="{8091EFF8-BCAA-485D-A68F-38BEEC834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913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7677" name="Object 93">
            <a:extLst>
              <a:ext uri="{FF2B5EF4-FFF2-40B4-BE49-F238E27FC236}">
                <a16:creationId xmlns:a16="http://schemas.microsoft.com/office/drawing/2014/main" xmlns="" id="{4778A522-B076-4B07-B1FE-A3A9778B8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2601" y="43942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1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67677" name="Object 93">
                        <a:extLst>
                          <a:ext uri="{FF2B5EF4-FFF2-40B4-BE49-F238E27FC236}">
                            <a16:creationId xmlns:a16="http://schemas.microsoft.com/office/drawing/2014/main" xmlns="" id="{4778A522-B076-4B07-B1FE-A3A9778B88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1" y="43942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78" name="Object 94">
            <a:extLst>
              <a:ext uri="{FF2B5EF4-FFF2-40B4-BE49-F238E27FC236}">
                <a16:creationId xmlns:a16="http://schemas.microsoft.com/office/drawing/2014/main" xmlns="" id="{99E191A7-DBC2-43FC-BAF9-C1001003BE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9714" y="4430714"/>
          <a:ext cx="3190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2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67678" name="Object 94">
                        <a:extLst>
                          <a:ext uri="{FF2B5EF4-FFF2-40B4-BE49-F238E27FC236}">
                            <a16:creationId xmlns:a16="http://schemas.microsoft.com/office/drawing/2014/main" xmlns="" id="{99E191A7-DBC2-43FC-BAF9-C1001003BE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9714" y="4430714"/>
                        <a:ext cx="31908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79" name="Line 95">
            <a:extLst>
              <a:ext uri="{FF2B5EF4-FFF2-40B4-BE49-F238E27FC236}">
                <a16:creationId xmlns:a16="http://schemas.microsoft.com/office/drawing/2014/main" xmlns="" id="{E75A3428-5063-40F3-AA29-EDB02F073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51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680" name="Object 96">
            <a:extLst>
              <a:ext uri="{FF2B5EF4-FFF2-40B4-BE49-F238E27FC236}">
                <a16:creationId xmlns:a16="http://schemas.microsoft.com/office/drawing/2014/main" xmlns="" id="{4DF968FA-905B-421A-9E50-205F2004DC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4470400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3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67680" name="Object 96">
                        <a:extLst>
                          <a:ext uri="{FF2B5EF4-FFF2-40B4-BE49-F238E27FC236}">
                            <a16:creationId xmlns:a16="http://schemas.microsoft.com/office/drawing/2014/main" xmlns="" id="{4DF968FA-905B-421A-9E50-205F2004D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470400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1" name="Oval 97">
            <a:extLst>
              <a:ext uri="{FF2B5EF4-FFF2-40B4-BE49-F238E27FC236}">
                <a16:creationId xmlns:a16="http://schemas.microsoft.com/office/drawing/2014/main" xmlns="" id="{2DCB4228-C8D4-45DD-9648-265B08C80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7682" name="Object 98">
            <a:extLst>
              <a:ext uri="{FF2B5EF4-FFF2-40B4-BE49-F238E27FC236}">
                <a16:creationId xmlns:a16="http://schemas.microsoft.com/office/drawing/2014/main" xmlns="" id="{8DFC2DBE-19CA-47B7-AB57-2EA29ADC34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0" y="492760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4" name="Equation" r:id="rId19" imgW="114120" imgH="126720" progId="Equation.3">
                  <p:embed/>
                </p:oleObj>
              </mc:Choice>
              <mc:Fallback>
                <p:oleObj name="Equation" r:id="rId19" imgW="114120" imgH="126720" progId="Equation.3">
                  <p:embed/>
                  <p:pic>
                    <p:nvPicPr>
                      <p:cNvPr id="67682" name="Object 98">
                        <a:extLst>
                          <a:ext uri="{FF2B5EF4-FFF2-40B4-BE49-F238E27FC236}">
                            <a16:creationId xmlns:a16="http://schemas.microsoft.com/office/drawing/2014/main" xmlns="" id="{8DFC2DBE-19CA-47B7-AB57-2EA29ADC34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492760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5" name="Line 101">
            <a:extLst>
              <a:ext uri="{FF2B5EF4-FFF2-40B4-BE49-F238E27FC236}">
                <a16:creationId xmlns:a16="http://schemas.microsoft.com/office/drawing/2014/main" xmlns="" id="{0032DE99-7179-40DE-83F0-C78AE0248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0" y="4876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6" name="Line 102">
            <a:extLst>
              <a:ext uri="{FF2B5EF4-FFF2-40B4-BE49-F238E27FC236}">
                <a16:creationId xmlns:a16="http://schemas.microsoft.com/office/drawing/2014/main" xmlns="" id="{FEADF825-1759-4151-BA14-CA850877A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257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7687" name="Object 103">
            <a:extLst>
              <a:ext uri="{FF2B5EF4-FFF2-40B4-BE49-F238E27FC236}">
                <a16:creationId xmlns:a16="http://schemas.microsoft.com/office/drawing/2014/main" xmlns="" id="{0B0932D1-F975-4010-99CA-15BE2BD9EF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800600"/>
          <a:ext cx="349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5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67687" name="Object 103">
                        <a:extLst>
                          <a:ext uri="{FF2B5EF4-FFF2-40B4-BE49-F238E27FC236}">
                            <a16:creationId xmlns:a16="http://schemas.microsoft.com/office/drawing/2014/main" xmlns="" id="{0B0932D1-F975-4010-99CA-15BE2BD9E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349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8" name="Line 104">
            <a:extLst>
              <a:ext uri="{FF2B5EF4-FFF2-40B4-BE49-F238E27FC236}">
                <a16:creationId xmlns:a16="http://schemas.microsoft.com/office/drawing/2014/main" xmlns="" id="{4EB2E3F4-0A91-4576-9A78-CB7128C13A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943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7689" name="Object 105">
            <a:extLst>
              <a:ext uri="{FF2B5EF4-FFF2-40B4-BE49-F238E27FC236}">
                <a16:creationId xmlns:a16="http://schemas.microsoft.com/office/drawing/2014/main" xmlns="" id="{926289A4-EEBC-441F-9834-E96D8B2125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1" y="5499100"/>
          <a:ext cx="322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6" name="Equation" r:id="rId23" imgW="152280" imgH="215640" progId="Equation.3">
                  <p:embed/>
                </p:oleObj>
              </mc:Choice>
              <mc:Fallback>
                <p:oleObj name="Equation" r:id="rId23" imgW="152280" imgH="215640" progId="Equation.3">
                  <p:embed/>
                  <p:pic>
                    <p:nvPicPr>
                      <p:cNvPr id="67689" name="Object 105">
                        <a:extLst>
                          <a:ext uri="{FF2B5EF4-FFF2-40B4-BE49-F238E27FC236}">
                            <a16:creationId xmlns:a16="http://schemas.microsoft.com/office/drawing/2014/main" xmlns="" id="{926289A4-EEBC-441F-9834-E96D8B212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1" y="5499100"/>
                        <a:ext cx="3222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92" name="Line 108">
            <a:extLst>
              <a:ext uri="{FF2B5EF4-FFF2-40B4-BE49-F238E27FC236}">
                <a16:creationId xmlns:a16="http://schemas.microsoft.com/office/drawing/2014/main" xmlns="" id="{96108BBF-793C-4530-8891-55A6037E7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7698" name="Group 114">
            <a:extLst>
              <a:ext uri="{FF2B5EF4-FFF2-40B4-BE49-F238E27FC236}">
                <a16:creationId xmlns:a16="http://schemas.microsoft.com/office/drawing/2014/main" xmlns="" id="{44B128CB-FD0C-4301-9E22-750CE29FD95C}"/>
              </a:ext>
            </a:extLst>
          </p:cNvPr>
          <p:cNvGrpSpPr>
            <a:grpSpLocks/>
          </p:cNvGrpSpPr>
          <p:nvPr/>
        </p:nvGrpSpPr>
        <p:grpSpPr bwMode="auto">
          <a:xfrm>
            <a:off x="4495801" y="2438400"/>
            <a:ext cx="5180013" cy="3327400"/>
            <a:chOff x="1968" y="1536"/>
            <a:chExt cx="3263" cy="2096"/>
          </a:xfrm>
        </p:grpSpPr>
        <p:graphicFrame>
          <p:nvGraphicFramePr>
            <p:cNvPr id="67636" name="Object 52">
              <a:extLst>
                <a:ext uri="{FF2B5EF4-FFF2-40B4-BE49-F238E27FC236}">
                  <a16:creationId xmlns:a16="http://schemas.microsoft.com/office/drawing/2014/main" xmlns="" id="{587EA341-F88D-47D3-B5A0-D399B0ED03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584"/>
            <a:ext cx="1875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77" name="Equation" r:id="rId25" imgW="1180800" imgH="368280" progId="Equation.3">
                    <p:embed/>
                  </p:oleObj>
                </mc:Choice>
                <mc:Fallback>
                  <p:oleObj name="Equation" r:id="rId25" imgW="1180800" imgH="368280" progId="Equation.3">
                    <p:embed/>
                    <p:pic>
                      <p:nvPicPr>
                        <p:cNvPr id="67636" name="Object 52">
                          <a:extLst>
                            <a:ext uri="{FF2B5EF4-FFF2-40B4-BE49-F238E27FC236}">
                              <a16:creationId xmlns:a16="http://schemas.microsoft.com/office/drawing/2014/main" xmlns="" id="{587EA341-F88D-47D3-B5A0-D399B0ED03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584"/>
                          <a:ext cx="1875" cy="5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37" name="Object 53">
              <a:extLst>
                <a:ext uri="{FF2B5EF4-FFF2-40B4-BE49-F238E27FC236}">
                  <a16:creationId xmlns:a16="http://schemas.microsoft.com/office/drawing/2014/main" xmlns="" id="{1D1302CA-1CBD-479F-9888-24E433D6DB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0" y="1536"/>
            <a:ext cx="1361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78" name="Equation" r:id="rId27" imgW="850680" imgH="431640" progId="Equation.3">
                    <p:embed/>
                  </p:oleObj>
                </mc:Choice>
                <mc:Fallback>
                  <p:oleObj name="Equation" r:id="rId27" imgW="850680" imgH="431640" progId="Equation.3">
                    <p:embed/>
                    <p:pic>
                      <p:nvPicPr>
                        <p:cNvPr id="67637" name="Object 53">
                          <a:extLst>
                            <a:ext uri="{FF2B5EF4-FFF2-40B4-BE49-F238E27FC236}">
                              <a16:creationId xmlns:a16="http://schemas.microsoft.com/office/drawing/2014/main" xmlns="" id="{1D1302CA-1CBD-479F-9888-24E433D6DB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0" y="1536"/>
                          <a:ext cx="1361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697" name="Group 113">
              <a:extLst>
                <a:ext uri="{FF2B5EF4-FFF2-40B4-BE49-F238E27FC236}">
                  <a16:creationId xmlns:a16="http://schemas.microsoft.com/office/drawing/2014/main" xmlns="" id="{03B108AB-98B8-461B-8960-5BA1ACFAA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2755"/>
              <a:ext cx="1344" cy="877"/>
              <a:chOff x="3504" y="2755"/>
              <a:chExt cx="1344" cy="877"/>
            </a:xfrm>
          </p:grpSpPr>
          <p:graphicFrame>
            <p:nvGraphicFramePr>
              <p:cNvPr id="67684" name="Object 100">
                <a:extLst>
                  <a:ext uri="{FF2B5EF4-FFF2-40B4-BE49-F238E27FC236}">
                    <a16:creationId xmlns:a16="http://schemas.microsoft.com/office/drawing/2014/main" xmlns="" id="{2D9A3845-ACC6-44EC-AB63-8D071C1FEE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2755"/>
              <a:ext cx="28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879" name="Equation" r:id="rId29" imgW="190440" imgH="177480" progId="Equation.3">
                      <p:embed/>
                    </p:oleObj>
                  </mc:Choice>
                  <mc:Fallback>
                    <p:oleObj name="Equation" r:id="rId29" imgW="190440" imgH="177480" progId="Equation.3">
                      <p:embed/>
                      <p:pic>
                        <p:nvPicPr>
                          <p:cNvPr id="67684" name="Object 100">
                            <a:extLst>
                              <a:ext uri="{FF2B5EF4-FFF2-40B4-BE49-F238E27FC236}">
                                <a16:creationId xmlns:a16="http://schemas.microsoft.com/office/drawing/2014/main" xmlns="" id="{2D9A3845-ACC6-44EC-AB63-8D071C1FEE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755"/>
                            <a:ext cx="28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683" name="Line 99">
                <a:extLst>
                  <a:ext uri="{FF2B5EF4-FFF2-40B4-BE49-F238E27FC236}">
                    <a16:creationId xmlns:a16="http://schemas.microsoft.com/office/drawing/2014/main" xmlns="" id="{F23C1E33-C9F8-4F66-81BB-2200C204C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3048"/>
                <a:ext cx="240" cy="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67690" name="Object 106">
                <a:extLst>
                  <a:ext uri="{FF2B5EF4-FFF2-40B4-BE49-F238E27FC236}">
                    <a16:creationId xmlns:a16="http://schemas.microsoft.com/office/drawing/2014/main" xmlns="" id="{8A830E99-73FB-4A10-B072-7B747B1FDA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" y="3320"/>
              <a:ext cx="173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880" name="Equation" r:id="rId31" imgW="114120" imgH="126720" progId="Equation.3">
                      <p:embed/>
                    </p:oleObj>
                  </mc:Choice>
                  <mc:Fallback>
                    <p:oleObj name="Equation" r:id="rId31" imgW="114120" imgH="126720" progId="Equation.3">
                      <p:embed/>
                      <p:pic>
                        <p:nvPicPr>
                          <p:cNvPr id="67690" name="Object 106">
                            <a:extLst>
                              <a:ext uri="{FF2B5EF4-FFF2-40B4-BE49-F238E27FC236}">
                                <a16:creationId xmlns:a16="http://schemas.microsoft.com/office/drawing/2014/main" xmlns="" id="{8A830E99-73FB-4A10-B072-7B747B1FDAC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320"/>
                            <a:ext cx="173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691" name="Line 107">
                <a:extLst>
                  <a:ext uri="{FF2B5EF4-FFF2-40B4-BE49-F238E27FC236}">
                    <a16:creationId xmlns:a16="http://schemas.microsoft.com/office/drawing/2014/main" xmlns="" id="{9CD03B93-FE4D-473B-997E-EF81282F0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3528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693" name="Line 109">
                <a:extLst>
                  <a:ext uri="{FF2B5EF4-FFF2-40B4-BE49-F238E27FC236}">
                    <a16:creationId xmlns:a16="http://schemas.microsoft.com/office/drawing/2014/main" xmlns="" id="{CF140DF0-E5B8-4D84-8D36-98F57A07A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3056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67694" name="Line 110">
            <a:extLst>
              <a:ext uri="{FF2B5EF4-FFF2-40B4-BE49-F238E27FC236}">
                <a16:creationId xmlns:a16="http://schemas.microsoft.com/office/drawing/2014/main" xmlns="" id="{621944AE-72BC-4CAE-9473-C4172D1DC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7717" name="Group 133">
            <a:extLst>
              <a:ext uri="{FF2B5EF4-FFF2-40B4-BE49-F238E27FC236}">
                <a16:creationId xmlns:a16="http://schemas.microsoft.com/office/drawing/2014/main" xmlns="" id="{E3B7CF21-169B-4CBD-A760-11FF7A51A36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582988"/>
            <a:ext cx="8001000" cy="2627312"/>
            <a:chOff x="384" y="-144"/>
            <a:chExt cx="5040" cy="1655"/>
          </a:xfrm>
        </p:grpSpPr>
        <p:grpSp>
          <p:nvGrpSpPr>
            <p:cNvPr id="67700" name="Group 116">
              <a:extLst>
                <a:ext uri="{FF2B5EF4-FFF2-40B4-BE49-F238E27FC236}">
                  <a16:creationId xmlns:a16="http://schemas.microsoft.com/office/drawing/2014/main" xmlns="" id="{2BEFC288-F59A-4362-95C5-FEA2520D6E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432"/>
              <a:ext cx="1265" cy="365"/>
              <a:chOff x="384" y="2832"/>
              <a:chExt cx="1265" cy="365"/>
            </a:xfrm>
          </p:grpSpPr>
          <p:sp>
            <p:nvSpPr>
              <p:cNvPr id="67640" name="Text Box 56">
                <a:extLst>
                  <a:ext uri="{FF2B5EF4-FFF2-40B4-BE49-F238E27FC236}">
                    <a16:creationId xmlns:a16="http://schemas.microsoft.com/office/drawing/2014/main" xmlns="" id="{FD454054-B592-4A8C-A442-58222BCD42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832"/>
                <a:ext cx="110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）</a:t>
                </a:r>
              </a:p>
            </p:txBody>
          </p:sp>
          <p:graphicFrame>
            <p:nvGraphicFramePr>
              <p:cNvPr id="67641" name="Object 57">
                <a:extLst>
                  <a:ext uri="{FF2B5EF4-FFF2-40B4-BE49-F238E27FC236}">
                    <a16:creationId xmlns:a16="http://schemas.microsoft.com/office/drawing/2014/main" xmlns="" id="{534DFA93-6B43-49B4-81D8-14D82F9D46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6" y="2880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881" name="Equation" r:id="rId33" imgW="368280" imgH="164880" progId="Equation.3">
                      <p:embed/>
                    </p:oleObj>
                  </mc:Choice>
                  <mc:Fallback>
                    <p:oleObj name="Equation" r:id="rId33" imgW="368280" imgH="164880" progId="Equation.3">
                      <p:embed/>
                      <p:pic>
                        <p:nvPicPr>
                          <p:cNvPr id="67641" name="Object 57">
                            <a:extLst>
                              <a:ext uri="{FF2B5EF4-FFF2-40B4-BE49-F238E27FC236}">
                                <a16:creationId xmlns:a16="http://schemas.microsoft.com/office/drawing/2014/main" xmlns="" id="{534DFA93-6B43-49B4-81D8-14D82F9D46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2880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7702" name="Rectangle 118">
              <a:extLst>
                <a:ext uri="{FF2B5EF4-FFF2-40B4-BE49-F238E27FC236}">
                  <a16:creationId xmlns:a16="http://schemas.microsoft.com/office/drawing/2014/main" xmlns="" id="{38FF1536-1365-4487-BD8B-B10C8C372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-144"/>
              <a:ext cx="2592" cy="16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3" name="Oval 119">
              <a:extLst>
                <a:ext uri="{FF2B5EF4-FFF2-40B4-BE49-F238E27FC236}">
                  <a16:creationId xmlns:a16="http://schemas.microsoft.com/office/drawing/2014/main" xmlns="" id="{74A1A483-6929-429D-BAF7-679069DE2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48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4" name="Line 120">
              <a:extLst>
                <a:ext uri="{FF2B5EF4-FFF2-40B4-BE49-F238E27FC236}">
                  <a16:creationId xmlns:a16="http://schemas.microsoft.com/office/drawing/2014/main" xmlns="" id="{BA6551D1-F466-412B-B1A6-FB74431C1D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6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705" name="Object 121">
              <a:extLst>
                <a:ext uri="{FF2B5EF4-FFF2-40B4-BE49-F238E27FC236}">
                  <a16:creationId xmlns:a16="http://schemas.microsoft.com/office/drawing/2014/main" xmlns="" id="{BC88C53E-11ED-4AB5-9F17-128AAAC94B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5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2" name="Equation" r:id="rId35" imgW="215640" imgH="228600" progId="Equation.3">
                    <p:embed/>
                  </p:oleObj>
                </mc:Choice>
                <mc:Fallback>
                  <p:oleObj name="Equation" r:id="rId35" imgW="215640" imgH="228600" progId="Equation.3">
                    <p:embed/>
                    <p:pic>
                      <p:nvPicPr>
                        <p:cNvPr id="67705" name="Object 121">
                          <a:extLst>
                            <a:ext uri="{FF2B5EF4-FFF2-40B4-BE49-F238E27FC236}">
                              <a16:creationId xmlns:a16="http://schemas.microsoft.com/office/drawing/2014/main" xmlns="" id="{BC88C53E-11ED-4AB5-9F17-128AAAC94B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06" name="Oval 122">
              <a:extLst>
                <a:ext uri="{FF2B5EF4-FFF2-40B4-BE49-F238E27FC236}">
                  <a16:creationId xmlns:a16="http://schemas.microsoft.com/office/drawing/2014/main" xmlns="" id="{DF1ACE7C-1C20-43C1-B164-B5C9B07C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7" name="Oval 123">
              <a:extLst>
                <a:ext uri="{FF2B5EF4-FFF2-40B4-BE49-F238E27FC236}">
                  <a16:creationId xmlns:a16="http://schemas.microsoft.com/office/drawing/2014/main" xmlns="" id="{B11089F4-E958-4C7A-BC34-810BF4EC3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708" name="Object 124">
              <a:extLst>
                <a:ext uri="{FF2B5EF4-FFF2-40B4-BE49-F238E27FC236}">
                  <a16:creationId xmlns:a16="http://schemas.microsoft.com/office/drawing/2014/main" xmlns="" id="{BDE2065F-4FE3-4AC1-B40F-A121DCA7C5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3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3" name="Equation" r:id="rId36" imgW="152280" imgH="164880" progId="Equation.3">
                    <p:embed/>
                  </p:oleObj>
                </mc:Choice>
                <mc:Fallback>
                  <p:oleObj name="Equation" r:id="rId36" imgW="152280" imgH="164880" progId="Equation.3">
                    <p:embed/>
                    <p:pic>
                      <p:nvPicPr>
                        <p:cNvPr id="67708" name="Object 124">
                          <a:extLst>
                            <a:ext uri="{FF2B5EF4-FFF2-40B4-BE49-F238E27FC236}">
                              <a16:creationId xmlns:a16="http://schemas.microsoft.com/office/drawing/2014/main" xmlns="" id="{BDE2065F-4FE3-4AC1-B40F-A121DCA7C5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709" name="Object 125">
              <a:extLst>
                <a:ext uri="{FF2B5EF4-FFF2-40B4-BE49-F238E27FC236}">
                  <a16:creationId xmlns:a16="http://schemas.microsoft.com/office/drawing/2014/main" xmlns="" id="{F2D75349-D44D-45D7-A11E-43158BD4BD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1" y="3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4" name="Equation" r:id="rId37" imgW="152280" imgH="164880" progId="Equation.3">
                    <p:embed/>
                  </p:oleObj>
                </mc:Choice>
                <mc:Fallback>
                  <p:oleObj name="Equation" r:id="rId37" imgW="152280" imgH="164880" progId="Equation.3">
                    <p:embed/>
                    <p:pic>
                      <p:nvPicPr>
                        <p:cNvPr id="67709" name="Object 125">
                          <a:extLst>
                            <a:ext uri="{FF2B5EF4-FFF2-40B4-BE49-F238E27FC236}">
                              <a16:creationId xmlns:a16="http://schemas.microsoft.com/office/drawing/2014/main" xmlns="" id="{F2D75349-D44D-45D7-A11E-43158BD4BD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0" name="Line 126">
              <a:extLst>
                <a:ext uri="{FF2B5EF4-FFF2-40B4-BE49-F238E27FC236}">
                  <a16:creationId xmlns:a16="http://schemas.microsoft.com/office/drawing/2014/main" xmlns="" id="{8F2F3C7A-57E1-4CD9-8FC6-32A870CD4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65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7711" name="Object 127">
              <a:extLst>
                <a:ext uri="{FF2B5EF4-FFF2-40B4-BE49-F238E27FC236}">
                  <a16:creationId xmlns:a16="http://schemas.microsoft.com/office/drawing/2014/main" xmlns="" id="{D7C45BFB-AC17-476E-8ED3-669C93BDC6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4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5" name="Equation" r:id="rId38" imgW="126720" imgH="139680" progId="Equation.3">
                    <p:embed/>
                  </p:oleObj>
                </mc:Choice>
                <mc:Fallback>
                  <p:oleObj name="Equation" r:id="rId38" imgW="126720" imgH="139680" progId="Equation.3">
                    <p:embed/>
                    <p:pic>
                      <p:nvPicPr>
                        <p:cNvPr id="67711" name="Object 127">
                          <a:extLst>
                            <a:ext uri="{FF2B5EF4-FFF2-40B4-BE49-F238E27FC236}">
                              <a16:creationId xmlns:a16="http://schemas.microsoft.com/office/drawing/2014/main" xmlns="" id="{D7C45BFB-AC17-476E-8ED3-669C93BDC6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2" name="Oval 128">
              <a:extLst>
                <a:ext uri="{FF2B5EF4-FFF2-40B4-BE49-F238E27FC236}">
                  <a16:creationId xmlns:a16="http://schemas.microsoft.com/office/drawing/2014/main" xmlns="" id="{73DE61B3-7802-4BF1-9C22-DFCBD57A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713" name="Object 129">
              <a:extLst>
                <a:ext uri="{FF2B5EF4-FFF2-40B4-BE49-F238E27FC236}">
                  <a16:creationId xmlns:a16="http://schemas.microsoft.com/office/drawing/2014/main" xmlns="" id="{CC4232B5-42D2-43D7-B6CB-447956DB73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7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6" name="Equation" r:id="rId39" imgW="114120" imgH="126720" progId="Equation.3">
                    <p:embed/>
                  </p:oleObj>
                </mc:Choice>
                <mc:Fallback>
                  <p:oleObj name="Equation" r:id="rId39" imgW="114120" imgH="126720" progId="Equation.3">
                    <p:embed/>
                    <p:pic>
                      <p:nvPicPr>
                        <p:cNvPr id="67713" name="Object 129">
                          <a:extLst>
                            <a:ext uri="{FF2B5EF4-FFF2-40B4-BE49-F238E27FC236}">
                              <a16:creationId xmlns:a16="http://schemas.microsoft.com/office/drawing/2014/main" xmlns="" id="{CC4232B5-42D2-43D7-B6CB-447956DB73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7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4" name="Line 130">
              <a:extLst>
                <a:ext uri="{FF2B5EF4-FFF2-40B4-BE49-F238E27FC236}">
                  <a16:creationId xmlns:a16="http://schemas.microsoft.com/office/drawing/2014/main" xmlns="" id="{8E3A7407-DB7B-48A0-84B0-854E87890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656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7715" name="Object 131">
              <a:extLst>
                <a:ext uri="{FF2B5EF4-FFF2-40B4-BE49-F238E27FC236}">
                  <a16:creationId xmlns:a16="http://schemas.microsoft.com/office/drawing/2014/main" xmlns="" id="{6FB34E26-6726-43AD-BB82-638BB34CBE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720"/>
            <a:ext cx="28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7" name="Equation" r:id="rId40" imgW="190440" imgH="177480" progId="Equation.3">
                    <p:embed/>
                  </p:oleObj>
                </mc:Choice>
                <mc:Fallback>
                  <p:oleObj name="Equation" r:id="rId40" imgW="190440" imgH="177480" progId="Equation.3">
                    <p:embed/>
                    <p:pic>
                      <p:nvPicPr>
                        <p:cNvPr id="67715" name="Object 131">
                          <a:extLst>
                            <a:ext uri="{FF2B5EF4-FFF2-40B4-BE49-F238E27FC236}">
                              <a16:creationId xmlns:a16="http://schemas.microsoft.com/office/drawing/2014/main" xmlns="" id="{6FB34E26-6726-43AD-BB82-638BB34CBE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720"/>
                          <a:ext cx="288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1">
            <a:extLst>
              <a:ext uri="{FF2B5EF4-FFF2-40B4-BE49-F238E27FC236}">
                <a16:creationId xmlns:a16="http://schemas.microsoft.com/office/drawing/2014/main" xmlns="" id="{CA382682-9BE5-4A32-B514-6BB9AFB13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C7990-B70D-4BDD-B7ED-0B0734EA3952}" type="slidenum">
              <a:rPr lang="en-US" altLang="zh-CN"/>
              <a:pPr/>
              <a:t>24</a:t>
            </a:fld>
            <a:endParaRPr lang="en-US" altLang="zh-CN"/>
          </a:p>
        </p:txBody>
      </p:sp>
      <p:grpSp>
        <p:nvGrpSpPr>
          <p:cNvPr id="62646" name="Group 182">
            <a:extLst>
              <a:ext uri="{FF2B5EF4-FFF2-40B4-BE49-F238E27FC236}">
                <a16:creationId xmlns:a16="http://schemas.microsoft.com/office/drawing/2014/main" xmlns="" id="{1BB27E67-81BA-476B-9C6B-45F53CC1B635}"/>
              </a:ext>
            </a:extLst>
          </p:cNvPr>
          <p:cNvGrpSpPr>
            <a:grpSpLocks/>
          </p:cNvGrpSpPr>
          <p:nvPr/>
        </p:nvGrpSpPr>
        <p:grpSpPr bwMode="auto">
          <a:xfrm>
            <a:off x="1981201" y="838200"/>
            <a:ext cx="5776913" cy="609600"/>
            <a:chOff x="384" y="528"/>
            <a:chExt cx="3639" cy="384"/>
          </a:xfrm>
        </p:grpSpPr>
        <p:grpSp>
          <p:nvGrpSpPr>
            <p:cNvPr id="62627" name="Group 163">
              <a:extLst>
                <a:ext uri="{FF2B5EF4-FFF2-40B4-BE49-F238E27FC236}">
                  <a16:creationId xmlns:a16="http://schemas.microsoft.com/office/drawing/2014/main" xmlns="" id="{E6F3814E-CD03-4621-8B5E-DA5E3C2CD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530"/>
              <a:ext cx="1488" cy="365"/>
              <a:chOff x="384" y="626"/>
              <a:chExt cx="1488" cy="365"/>
            </a:xfrm>
          </p:grpSpPr>
          <p:sp>
            <p:nvSpPr>
              <p:cNvPr id="62467" name="Text Box 3">
                <a:extLst>
                  <a:ext uri="{FF2B5EF4-FFF2-40B4-BE49-F238E27FC236}">
                    <a16:creationId xmlns:a16="http://schemas.microsoft.com/office/drawing/2014/main" xmlns="" id="{3F5FA3A1-7DD1-4EE5-9CF6-C07520E66F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626"/>
                <a:ext cx="148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）</a:t>
                </a:r>
              </a:p>
            </p:txBody>
          </p:sp>
          <p:graphicFrame>
            <p:nvGraphicFramePr>
              <p:cNvPr id="62468" name="Object 4">
                <a:extLst>
                  <a:ext uri="{FF2B5EF4-FFF2-40B4-BE49-F238E27FC236}">
                    <a16:creationId xmlns:a16="http://schemas.microsoft.com/office/drawing/2014/main" xmlns="" id="{19A8A582-8992-40DE-BA68-DCC6995032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6" y="672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82" name="Equation" r:id="rId3" imgW="368280" imgH="164880" progId="Equation.3">
                      <p:embed/>
                    </p:oleObj>
                  </mc:Choice>
                  <mc:Fallback>
                    <p:oleObj name="Equation" r:id="rId3" imgW="368280" imgH="164880" progId="Equation.3">
                      <p:embed/>
                      <p:pic>
                        <p:nvPicPr>
                          <p:cNvPr id="62468" name="Object 4">
                            <a:extLst>
                              <a:ext uri="{FF2B5EF4-FFF2-40B4-BE49-F238E27FC236}">
                                <a16:creationId xmlns:a16="http://schemas.microsoft.com/office/drawing/2014/main" xmlns="" id="{19A8A582-8992-40DE-BA68-DCC69950321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672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645" name="Group 181">
              <a:extLst>
                <a:ext uri="{FF2B5EF4-FFF2-40B4-BE49-F238E27FC236}">
                  <a16:creationId xmlns:a16="http://schemas.microsoft.com/office/drawing/2014/main" xmlns="" id="{6B4AE29A-6BCC-4B53-A2DC-10FBDE2F1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528"/>
              <a:ext cx="2103" cy="384"/>
              <a:chOff x="1920" y="528"/>
              <a:chExt cx="2103" cy="384"/>
            </a:xfrm>
          </p:grpSpPr>
          <p:graphicFrame>
            <p:nvGraphicFramePr>
              <p:cNvPr id="62471" name="Object 7">
                <a:extLst>
                  <a:ext uri="{FF2B5EF4-FFF2-40B4-BE49-F238E27FC236}">
                    <a16:creationId xmlns:a16="http://schemas.microsoft.com/office/drawing/2014/main" xmlns="" id="{05EE3F87-269B-4379-B083-811060A19C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96" y="570"/>
              <a:ext cx="1527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83" name="Equation" r:id="rId5" imgW="965160" imgH="215640" progId="Equation.3">
                      <p:embed/>
                    </p:oleObj>
                  </mc:Choice>
                  <mc:Fallback>
                    <p:oleObj name="Equation" r:id="rId5" imgW="965160" imgH="215640" progId="Equation.3">
                      <p:embed/>
                      <p:pic>
                        <p:nvPicPr>
                          <p:cNvPr id="62471" name="Object 7">
                            <a:extLst>
                              <a:ext uri="{FF2B5EF4-FFF2-40B4-BE49-F238E27FC236}">
                                <a16:creationId xmlns:a16="http://schemas.microsoft.com/office/drawing/2014/main" xmlns="" id="{05EE3F87-269B-4379-B083-811060A19C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570"/>
                            <a:ext cx="1527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472" name="Text Box 8">
                <a:extLst>
                  <a:ext uri="{FF2B5EF4-FFF2-40B4-BE49-F238E27FC236}">
                    <a16:creationId xmlns:a16="http://schemas.microsoft.com/office/drawing/2014/main" xmlns="" id="{A84F77F3-604C-45DF-891D-3F6809841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528"/>
                <a:ext cx="96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1C1C1C"/>
                    </a:solidFill>
                    <a:latin typeface="Times New Roman" panose="02020603050405020304" pitchFamily="18" charset="0"/>
                  </a:rPr>
                  <a:t>令</a:t>
                </a:r>
              </a:p>
            </p:txBody>
          </p:sp>
        </p:grpSp>
      </p:grpSp>
      <p:graphicFrame>
        <p:nvGraphicFramePr>
          <p:cNvPr id="62473" name="Object 9">
            <a:extLst>
              <a:ext uri="{FF2B5EF4-FFF2-40B4-BE49-F238E27FC236}">
                <a16:creationId xmlns:a16="http://schemas.microsoft.com/office/drawing/2014/main" xmlns="" id="{0177198A-A749-4B6C-B841-EBA578621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7601" y="1473200"/>
          <a:ext cx="225901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4" name="Equation" r:id="rId7" imgW="838080" imgH="431640" progId="Equation.3">
                  <p:embed/>
                </p:oleObj>
              </mc:Choice>
              <mc:Fallback>
                <p:oleObj name="Equation" r:id="rId7" imgW="838080" imgH="431640" progId="Equation.3">
                  <p:embed/>
                  <p:pic>
                    <p:nvPicPr>
                      <p:cNvPr id="62473" name="Object 9">
                        <a:extLst>
                          <a:ext uri="{FF2B5EF4-FFF2-40B4-BE49-F238E27FC236}">
                            <a16:creationId xmlns:a16="http://schemas.microsoft.com/office/drawing/2014/main" xmlns="" id="{0177198A-A749-4B6C-B841-EBA578621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1" y="1473200"/>
                        <a:ext cx="2259013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" name="Object 102">
            <a:extLst>
              <a:ext uri="{FF2B5EF4-FFF2-40B4-BE49-F238E27FC236}">
                <a16:creationId xmlns:a16="http://schemas.microsoft.com/office/drawing/2014/main" xmlns="" id="{A6F4578C-0844-4625-8468-B02A9585C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473201"/>
          <a:ext cx="37909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5" name="Equation" r:id="rId9" imgW="1498320" imgH="431640" progId="Equation.3">
                  <p:embed/>
                </p:oleObj>
              </mc:Choice>
              <mc:Fallback>
                <p:oleObj name="Equation" r:id="rId9" imgW="1498320" imgH="431640" progId="Equation.3">
                  <p:embed/>
                  <p:pic>
                    <p:nvPicPr>
                      <p:cNvPr id="62566" name="Object 102">
                        <a:extLst>
                          <a:ext uri="{FF2B5EF4-FFF2-40B4-BE49-F238E27FC236}">
                            <a16:creationId xmlns:a16="http://schemas.microsoft.com/office/drawing/2014/main" xmlns="" id="{A6F4578C-0844-4625-8468-B02A9585C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473201"/>
                        <a:ext cx="379095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04" name="Rectangle 140">
            <a:extLst>
              <a:ext uri="{FF2B5EF4-FFF2-40B4-BE49-F238E27FC236}">
                <a16:creationId xmlns:a16="http://schemas.microsoft.com/office/drawing/2014/main" xmlns="" id="{36237B4C-7E6A-4679-90D8-82D7DE54B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81401"/>
            <a:ext cx="4114800" cy="2627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605" name="Oval 141">
            <a:extLst>
              <a:ext uri="{FF2B5EF4-FFF2-40B4-BE49-F238E27FC236}">
                <a16:creationId xmlns:a16="http://schemas.microsoft.com/office/drawing/2014/main" xmlns="" id="{88AF28CD-5AD8-4119-8BC7-4A0760FD1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886200"/>
            <a:ext cx="1905000" cy="1905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606" name="Line 142">
            <a:extLst>
              <a:ext uri="{FF2B5EF4-FFF2-40B4-BE49-F238E27FC236}">
                <a16:creationId xmlns:a16="http://schemas.microsoft.com/office/drawing/2014/main" xmlns="" id="{E29D3410-DFE5-4F46-B1C5-C14570A97D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76800"/>
            <a:ext cx="762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607" name="Object 143">
            <a:extLst>
              <a:ext uri="{FF2B5EF4-FFF2-40B4-BE49-F238E27FC236}">
                <a16:creationId xmlns:a16="http://schemas.microsoft.com/office/drawing/2014/main" xmlns="" id="{D760B38C-3A54-4F18-8A17-BA3B0DE30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724400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6" name="Equation" r:id="rId11" imgW="215640" imgH="228600" progId="Equation.3">
                  <p:embed/>
                </p:oleObj>
              </mc:Choice>
              <mc:Fallback>
                <p:oleObj name="Equation" r:id="rId11" imgW="215640" imgH="228600" progId="Equation.3">
                  <p:embed/>
                  <p:pic>
                    <p:nvPicPr>
                      <p:cNvPr id="62607" name="Object 143">
                        <a:extLst>
                          <a:ext uri="{FF2B5EF4-FFF2-40B4-BE49-F238E27FC236}">
                            <a16:creationId xmlns:a16="http://schemas.microsoft.com/office/drawing/2014/main" xmlns="" id="{D760B38C-3A54-4F18-8A17-BA3B0DE30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724400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08" name="Oval 144">
            <a:extLst>
              <a:ext uri="{FF2B5EF4-FFF2-40B4-BE49-F238E27FC236}">
                <a16:creationId xmlns:a16="http://schemas.microsoft.com/office/drawing/2014/main" xmlns="" id="{3C86C5D4-1D9D-4B47-81E3-CF7E912C6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88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609" name="Oval 145">
            <a:extLst>
              <a:ext uri="{FF2B5EF4-FFF2-40B4-BE49-F238E27FC236}">
                <a16:creationId xmlns:a16="http://schemas.microsoft.com/office/drawing/2014/main" xmlns="" id="{0CEF51AD-498D-45D3-A230-3BE4F023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913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610" name="Object 146">
            <a:extLst>
              <a:ext uri="{FF2B5EF4-FFF2-40B4-BE49-F238E27FC236}">
                <a16:creationId xmlns:a16="http://schemas.microsoft.com/office/drawing/2014/main" xmlns="" id="{FC0867AC-CC76-4BCC-B2B7-6D36AB68F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2601" y="43942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7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62610" name="Object 146">
                        <a:extLst>
                          <a:ext uri="{FF2B5EF4-FFF2-40B4-BE49-F238E27FC236}">
                            <a16:creationId xmlns:a16="http://schemas.microsoft.com/office/drawing/2014/main" xmlns="" id="{FC0867AC-CC76-4BCC-B2B7-6D36AB68F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1" y="43942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11" name="Object 147">
            <a:extLst>
              <a:ext uri="{FF2B5EF4-FFF2-40B4-BE49-F238E27FC236}">
                <a16:creationId xmlns:a16="http://schemas.microsoft.com/office/drawing/2014/main" xmlns="" id="{4FC0BBC9-F75E-4E41-9111-1B7410401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9714" y="4430714"/>
          <a:ext cx="3190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8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62611" name="Object 147">
                        <a:extLst>
                          <a:ext uri="{FF2B5EF4-FFF2-40B4-BE49-F238E27FC236}">
                            <a16:creationId xmlns:a16="http://schemas.microsoft.com/office/drawing/2014/main" xmlns="" id="{4FC0BBC9-F75E-4E41-9111-1B74104011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9714" y="4430714"/>
                        <a:ext cx="31908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2" name="Line 148">
            <a:extLst>
              <a:ext uri="{FF2B5EF4-FFF2-40B4-BE49-F238E27FC236}">
                <a16:creationId xmlns:a16="http://schemas.microsoft.com/office/drawing/2014/main" xmlns="" id="{D23B29F5-2863-4CE4-967D-F252F34B2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51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613" name="Object 149">
            <a:extLst>
              <a:ext uri="{FF2B5EF4-FFF2-40B4-BE49-F238E27FC236}">
                <a16:creationId xmlns:a16="http://schemas.microsoft.com/office/drawing/2014/main" xmlns="" id="{1054ACCA-FE9E-4559-89F6-8A6D54A72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4470400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9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62613" name="Object 149">
                        <a:extLst>
                          <a:ext uri="{FF2B5EF4-FFF2-40B4-BE49-F238E27FC236}">
                            <a16:creationId xmlns:a16="http://schemas.microsoft.com/office/drawing/2014/main" xmlns="" id="{1054ACCA-FE9E-4559-89F6-8A6D54A728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470400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4" name="Oval 150">
            <a:extLst>
              <a:ext uri="{FF2B5EF4-FFF2-40B4-BE49-F238E27FC236}">
                <a16:creationId xmlns:a16="http://schemas.microsoft.com/office/drawing/2014/main" xmlns="" id="{FF375A1B-15D6-4B68-8429-05D00C62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615" name="Object 151">
            <a:extLst>
              <a:ext uri="{FF2B5EF4-FFF2-40B4-BE49-F238E27FC236}">
                <a16:creationId xmlns:a16="http://schemas.microsoft.com/office/drawing/2014/main" xmlns="" id="{8B9E2AEA-30A4-47A1-BA96-FFB8E9DD3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0" y="492760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0" name="Equation" r:id="rId19" imgW="114120" imgH="126720" progId="Equation.3">
                  <p:embed/>
                </p:oleObj>
              </mc:Choice>
              <mc:Fallback>
                <p:oleObj name="Equation" r:id="rId19" imgW="114120" imgH="126720" progId="Equation.3">
                  <p:embed/>
                  <p:pic>
                    <p:nvPicPr>
                      <p:cNvPr id="62615" name="Object 151">
                        <a:extLst>
                          <a:ext uri="{FF2B5EF4-FFF2-40B4-BE49-F238E27FC236}">
                            <a16:creationId xmlns:a16="http://schemas.microsoft.com/office/drawing/2014/main" xmlns="" id="{8B9E2AEA-30A4-47A1-BA96-FFB8E9DD3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492760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6" name="Line 152">
            <a:extLst>
              <a:ext uri="{FF2B5EF4-FFF2-40B4-BE49-F238E27FC236}">
                <a16:creationId xmlns:a16="http://schemas.microsoft.com/office/drawing/2014/main" xmlns="" id="{8D2B74CC-1413-4C23-BA4F-998E250E0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0" y="4876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617" name="Line 153">
            <a:extLst>
              <a:ext uri="{FF2B5EF4-FFF2-40B4-BE49-F238E27FC236}">
                <a16:creationId xmlns:a16="http://schemas.microsoft.com/office/drawing/2014/main" xmlns="" id="{5CB2A29A-E29F-45AD-9E3E-7A0C6D77F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257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2618" name="Object 154">
            <a:extLst>
              <a:ext uri="{FF2B5EF4-FFF2-40B4-BE49-F238E27FC236}">
                <a16:creationId xmlns:a16="http://schemas.microsoft.com/office/drawing/2014/main" xmlns="" id="{31B14080-6905-4F25-BB77-CB22E57833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800600"/>
          <a:ext cx="349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1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62618" name="Object 154">
                        <a:extLst>
                          <a:ext uri="{FF2B5EF4-FFF2-40B4-BE49-F238E27FC236}">
                            <a16:creationId xmlns:a16="http://schemas.microsoft.com/office/drawing/2014/main" xmlns="" id="{31B14080-6905-4F25-BB77-CB22E57833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349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9" name="Line 155">
            <a:extLst>
              <a:ext uri="{FF2B5EF4-FFF2-40B4-BE49-F238E27FC236}">
                <a16:creationId xmlns:a16="http://schemas.microsoft.com/office/drawing/2014/main" xmlns="" id="{8B32B5D3-0D21-4C9B-8E61-8A6DCE6AB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943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2620" name="Object 156">
            <a:extLst>
              <a:ext uri="{FF2B5EF4-FFF2-40B4-BE49-F238E27FC236}">
                <a16:creationId xmlns:a16="http://schemas.microsoft.com/office/drawing/2014/main" xmlns="" id="{502330B1-E0A8-45EF-897A-FABC673CC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1" y="5499100"/>
          <a:ext cx="322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2" name="Equation" r:id="rId23" imgW="152280" imgH="215640" progId="Equation.3">
                  <p:embed/>
                </p:oleObj>
              </mc:Choice>
              <mc:Fallback>
                <p:oleObj name="Equation" r:id="rId23" imgW="152280" imgH="215640" progId="Equation.3">
                  <p:embed/>
                  <p:pic>
                    <p:nvPicPr>
                      <p:cNvPr id="62620" name="Object 156">
                        <a:extLst>
                          <a:ext uri="{FF2B5EF4-FFF2-40B4-BE49-F238E27FC236}">
                            <a16:creationId xmlns:a16="http://schemas.microsoft.com/office/drawing/2014/main" xmlns="" id="{502330B1-E0A8-45EF-897A-FABC673CC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1" y="5499100"/>
                        <a:ext cx="3222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21" name="Line 157">
            <a:extLst>
              <a:ext uri="{FF2B5EF4-FFF2-40B4-BE49-F238E27FC236}">
                <a16:creationId xmlns:a16="http://schemas.microsoft.com/office/drawing/2014/main" xmlns="" id="{B972A156-7308-4D12-B293-0A0153E72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622" name="Line 158">
            <a:extLst>
              <a:ext uri="{FF2B5EF4-FFF2-40B4-BE49-F238E27FC236}">
                <a16:creationId xmlns:a16="http://schemas.microsoft.com/office/drawing/2014/main" xmlns="" id="{3BA21D19-E6D6-498A-B76C-DE6AF9D2F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2644" name="Group 180">
            <a:extLst>
              <a:ext uri="{FF2B5EF4-FFF2-40B4-BE49-F238E27FC236}">
                <a16:creationId xmlns:a16="http://schemas.microsoft.com/office/drawing/2014/main" xmlns="" id="{619E3C16-B554-4351-BE17-086FA4E19613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667000"/>
            <a:ext cx="1931988" cy="579438"/>
            <a:chOff x="384" y="1608"/>
            <a:chExt cx="1217" cy="365"/>
          </a:xfrm>
        </p:grpSpPr>
        <p:sp>
          <p:nvSpPr>
            <p:cNvPr id="62623" name="Text Box 159">
              <a:extLst>
                <a:ext uri="{FF2B5EF4-FFF2-40B4-BE49-F238E27FC236}">
                  <a16:creationId xmlns:a16="http://schemas.microsoft.com/office/drawing/2014/main" xmlns="" id="{E0FB6400-60BD-4741-A948-6C73D7651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08"/>
              <a:ext cx="9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62624" name="Object 160">
              <a:extLst>
                <a:ext uri="{FF2B5EF4-FFF2-40B4-BE49-F238E27FC236}">
                  <a16:creationId xmlns:a16="http://schemas.microsoft.com/office/drawing/2014/main" xmlns="" id="{6966C388-976D-406E-BC5B-D85C29D81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632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3" name="Equation" r:id="rId25" imgW="368280" imgH="164880" progId="Equation.3">
                    <p:embed/>
                  </p:oleObj>
                </mc:Choice>
                <mc:Fallback>
                  <p:oleObj name="Equation" r:id="rId25" imgW="368280" imgH="164880" progId="Equation.3">
                    <p:embed/>
                    <p:pic>
                      <p:nvPicPr>
                        <p:cNvPr id="62624" name="Object 160">
                          <a:extLst>
                            <a:ext uri="{FF2B5EF4-FFF2-40B4-BE49-F238E27FC236}">
                              <a16:creationId xmlns:a16="http://schemas.microsoft.com/office/drawing/2014/main" xmlns="" id="{6966C388-976D-406E-BC5B-D85C29D81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32"/>
                          <a:ext cx="593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643" name="Group 179">
            <a:extLst>
              <a:ext uri="{FF2B5EF4-FFF2-40B4-BE49-F238E27FC236}">
                <a16:creationId xmlns:a16="http://schemas.microsoft.com/office/drawing/2014/main" xmlns="" id="{A43FECE4-7E51-4479-A34D-85B5B6E2C7FE}"/>
              </a:ext>
            </a:extLst>
          </p:cNvPr>
          <p:cNvGrpSpPr>
            <a:grpSpLocks/>
          </p:cNvGrpSpPr>
          <p:nvPr/>
        </p:nvGrpSpPr>
        <p:grpSpPr bwMode="auto">
          <a:xfrm>
            <a:off x="4256088" y="2489200"/>
            <a:ext cx="5649912" cy="1104900"/>
            <a:chOff x="1728" y="1528"/>
            <a:chExt cx="3559" cy="696"/>
          </a:xfrm>
        </p:grpSpPr>
        <p:graphicFrame>
          <p:nvGraphicFramePr>
            <p:cNvPr id="62625" name="Object 161">
              <a:extLst>
                <a:ext uri="{FF2B5EF4-FFF2-40B4-BE49-F238E27FC236}">
                  <a16:creationId xmlns:a16="http://schemas.microsoft.com/office/drawing/2014/main" xmlns="" id="{93BBC247-0EC3-4E61-AE27-D0EC355DCF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1536"/>
            <a:ext cx="2644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4" name="Equation" r:id="rId27" imgW="1676160" imgH="368280" progId="Equation.3">
                    <p:embed/>
                  </p:oleObj>
                </mc:Choice>
                <mc:Fallback>
                  <p:oleObj name="Equation" r:id="rId27" imgW="1676160" imgH="368280" progId="Equation.3">
                    <p:embed/>
                    <p:pic>
                      <p:nvPicPr>
                        <p:cNvPr id="62625" name="Object 161">
                          <a:extLst>
                            <a:ext uri="{FF2B5EF4-FFF2-40B4-BE49-F238E27FC236}">
                              <a16:creationId xmlns:a16="http://schemas.microsoft.com/office/drawing/2014/main" xmlns="" id="{93BBC247-0EC3-4E61-AE27-D0EC355DCF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536"/>
                          <a:ext cx="2644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26" name="Object 162">
              <a:extLst>
                <a:ext uri="{FF2B5EF4-FFF2-40B4-BE49-F238E27FC236}">
                  <a16:creationId xmlns:a16="http://schemas.microsoft.com/office/drawing/2014/main" xmlns="" id="{3F36EE71-A634-48F9-8075-61E554832C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1528"/>
            <a:ext cx="919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5" name="Equation" r:id="rId29" imgW="571320" imgH="431640" progId="Equation.3">
                    <p:embed/>
                  </p:oleObj>
                </mc:Choice>
                <mc:Fallback>
                  <p:oleObj name="Equation" r:id="rId29" imgW="571320" imgH="431640" progId="Equation.3">
                    <p:embed/>
                    <p:pic>
                      <p:nvPicPr>
                        <p:cNvPr id="62626" name="Object 162">
                          <a:extLst>
                            <a:ext uri="{FF2B5EF4-FFF2-40B4-BE49-F238E27FC236}">
                              <a16:creationId xmlns:a16="http://schemas.microsoft.com/office/drawing/2014/main" xmlns="" id="{3F36EE71-A634-48F9-8075-61E554832C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528"/>
                          <a:ext cx="919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629" name="Group 165">
            <a:extLst>
              <a:ext uri="{FF2B5EF4-FFF2-40B4-BE49-F238E27FC236}">
                <a16:creationId xmlns:a16="http://schemas.microsoft.com/office/drawing/2014/main" xmlns="" id="{90310D5B-19C2-4778-8600-6AD4CA87176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95688"/>
            <a:ext cx="3810000" cy="2590800"/>
            <a:chOff x="384" y="2256"/>
            <a:chExt cx="2400" cy="1632"/>
          </a:xfrm>
        </p:grpSpPr>
        <p:sp>
          <p:nvSpPr>
            <p:cNvPr id="62630" name="Rectangle 166">
              <a:extLst>
                <a:ext uri="{FF2B5EF4-FFF2-40B4-BE49-F238E27FC236}">
                  <a16:creationId xmlns:a16="http://schemas.microsoft.com/office/drawing/2014/main" xmlns="" id="{745ED531-DDBA-459E-97B4-9AB96FB0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256"/>
              <a:ext cx="2400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31" name="Line 167">
              <a:extLst>
                <a:ext uri="{FF2B5EF4-FFF2-40B4-BE49-F238E27FC236}">
                  <a16:creationId xmlns:a16="http://schemas.microsoft.com/office/drawing/2014/main" xmlns="" id="{2B593616-F221-497C-BC5E-649A500F7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" y="3600"/>
              <a:ext cx="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32" name="Line 168">
              <a:extLst>
                <a:ext uri="{FF2B5EF4-FFF2-40B4-BE49-F238E27FC236}">
                  <a16:creationId xmlns:a16="http://schemas.microsoft.com/office/drawing/2014/main" xmlns="" id="{C9BD15D0-6E95-4DCD-B295-F371A5268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" y="2832"/>
              <a:ext cx="50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33" name="Line 169">
              <a:extLst>
                <a:ext uri="{FF2B5EF4-FFF2-40B4-BE49-F238E27FC236}">
                  <a16:creationId xmlns:a16="http://schemas.microsoft.com/office/drawing/2014/main" xmlns="" id="{470603CD-0DAC-4817-B64C-5A6817916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2832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634" name="Object 170">
              <a:extLst>
                <a:ext uri="{FF2B5EF4-FFF2-40B4-BE49-F238E27FC236}">
                  <a16:creationId xmlns:a16="http://schemas.microsoft.com/office/drawing/2014/main" xmlns="" id="{672D8D5E-C0C8-4183-A93C-67E25FFC8A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" y="2592"/>
            <a:ext cx="501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6" name="Equation" r:id="rId31" imgW="457200" imgH="431640" progId="Equation.3">
                    <p:embed/>
                  </p:oleObj>
                </mc:Choice>
                <mc:Fallback>
                  <p:oleObj name="Equation" r:id="rId31" imgW="457200" imgH="431640" progId="Equation.3">
                    <p:embed/>
                    <p:pic>
                      <p:nvPicPr>
                        <p:cNvPr id="62634" name="Object 170">
                          <a:extLst>
                            <a:ext uri="{FF2B5EF4-FFF2-40B4-BE49-F238E27FC236}">
                              <a16:creationId xmlns:a16="http://schemas.microsoft.com/office/drawing/2014/main" xmlns="" id="{672D8D5E-C0C8-4183-A93C-67E25FFC8A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" y="2592"/>
                          <a:ext cx="501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5" name="Object 171">
              <a:extLst>
                <a:ext uri="{FF2B5EF4-FFF2-40B4-BE49-F238E27FC236}">
                  <a16:creationId xmlns:a16="http://schemas.microsoft.com/office/drawing/2014/main" xmlns="" id="{6AAEB801-190A-424A-89B8-17CEE93F47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6" y="3648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7" name="Equation" r:id="rId33" imgW="215640" imgH="228600" progId="Equation.3">
                    <p:embed/>
                  </p:oleObj>
                </mc:Choice>
                <mc:Fallback>
                  <p:oleObj name="Equation" r:id="rId33" imgW="215640" imgH="228600" progId="Equation.3">
                    <p:embed/>
                    <p:pic>
                      <p:nvPicPr>
                        <p:cNvPr id="62635" name="Object 171">
                          <a:extLst>
                            <a:ext uri="{FF2B5EF4-FFF2-40B4-BE49-F238E27FC236}">
                              <a16:creationId xmlns:a16="http://schemas.microsoft.com/office/drawing/2014/main" xmlns="" id="{6AAEB801-190A-424A-89B8-17CEE93F47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3648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6" name="Object 172">
              <a:extLst>
                <a:ext uri="{FF2B5EF4-FFF2-40B4-BE49-F238E27FC236}">
                  <a16:creationId xmlns:a16="http://schemas.microsoft.com/office/drawing/2014/main" xmlns="" id="{0C62151E-A59C-4B90-9F0F-6581ABB84E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3638"/>
            <a:ext cx="20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8" name="Equation" r:id="rId34" imgW="126720" imgH="139680" progId="Equation.3">
                    <p:embed/>
                  </p:oleObj>
                </mc:Choice>
                <mc:Fallback>
                  <p:oleObj name="Equation" r:id="rId34" imgW="126720" imgH="139680" progId="Equation.3">
                    <p:embed/>
                    <p:pic>
                      <p:nvPicPr>
                        <p:cNvPr id="62636" name="Object 172">
                          <a:extLst>
                            <a:ext uri="{FF2B5EF4-FFF2-40B4-BE49-F238E27FC236}">
                              <a16:creationId xmlns:a16="http://schemas.microsoft.com/office/drawing/2014/main" xmlns="" id="{0C62151E-A59C-4B90-9F0F-6581ABB84E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3638"/>
                          <a:ext cx="20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7" name="Object 173">
              <a:extLst>
                <a:ext uri="{FF2B5EF4-FFF2-40B4-BE49-F238E27FC236}">
                  <a16:creationId xmlns:a16="http://schemas.microsoft.com/office/drawing/2014/main" xmlns="" id="{78465CFF-CF59-4A77-8B54-67FFDCB541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1" y="2352"/>
            <a:ext cx="15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9" name="Equation" r:id="rId36" imgW="215640" imgH="241200" progId="Equation.3">
                    <p:embed/>
                  </p:oleObj>
                </mc:Choice>
                <mc:Fallback>
                  <p:oleObj name="Equation" r:id="rId36" imgW="215640" imgH="241200" progId="Equation.3">
                    <p:embed/>
                    <p:pic>
                      <p:nvPicPr>
                        <p:cNvPr id="62637" name="Object 173">
                          <a:extLst>
                            <a:ext uri="{FF2B5EF4-FFF2-40B4-BE49-F238E27FC236}">
                              <a16:creationId xmlns:a16="http://schemas.microsoft.com/office/drawing/2014/main" xmlns="" id="{78465CFF-CF59-4A77-8B54-67FFDCB541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1" y="2352"/>
                          <a:ext cx="15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8" name="Object 174">
              <a:extLst>
                <a:ext uri="{FF2B5EF4-FFF2-40B4-BE49-F238E27FC236}">
                  <a16:creationId xmlns:a16="http://schemas.microsoft.com/office/drawing/2014/main" xmlns="" id="{E1B036B3-8757-4F5A-BBA9-267A545175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5" y="2784"/>
            <a:ext cx="502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0" name="Equation" r:id="rId38" imgW="419040" imgH="431640" progId="Equation.3">
                    <p:embed/>
                  </p:oleObj>
                </mc:Choice>
                <mc:Fallback>
                  <p:oleObj name="Equation" r:id="rId38" imgW="419040" imgH="431640" progId="Equation.3">
                    <p:embed/>
                    <p:pic>
                      <p:nvPicPr>
                        <p:cNvPr id="62638" name="Object 174">
                          <a:extLst>
                            <a:ext uri="{FF2B5EF4-FFF2-40B4-BE49-F238E27FC236}">
                              <a16:creationId xmlns:a16="http://schemas.microsoft.com/office/drawing/2014/main" xmlns="" id="{E1B036B3-8757-4F5A-BBA9-267A545175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" y="2784"/>
                          <a:ext cx="502" cy="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9" name="Object 175">
              <a:extLst>
                <a:ext uri="{FF2B5EF4-FFF2-40B4-BE49-F238E27FC236}">
                  <a16:creationId xmlns:a16="http://schemas.microsoft.com/office/drawing/2014/main" xmlns="" id="{2EFF4235-90F7-42AF-9178-CE840A700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8" y="3648"/>
            <a:ext cx="16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1" name="Equation" r:id="rId40" imgW="114120" imgH="126720" progId="Equation.3">
                    <p:embed/>
                  </p:oleObj>
                </mc:Choice>
                <mc:Fallback>
                  <p:oleObj name="Equation" r:id="rId40" imgW="114120" imgH="126720" progId="Equation.3">
                    <p:embed/>
                    <p:pic>
                      <p:nvPicPr>
                        <p:cNvPr id="62639" name="Object 175">
                          <a:extLst>
                            <a:ext uri="{FF2B5EF4-FFF2-40B4-BE49-F238E27FC236}">
                              <a16:creationId xmlns:a16="http://schemas.microsoft.com/office/drawing/2014/main" xmlns="" id="{2EFF4235-90F7-42AF-9178-CE840A700C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" y="3648"/>
                          <a:ext cx="16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640" name="Line 176">
              <a:extLst>
                <a:ext uri="{FF2B5EF4-FFF2-40B4-BE49-F238E27FC236}">
                  <a16:creationId xmlns:a16="http://schemas.microsoft.com/office/drawing/2014/main" xmlns="" id="{6E1F3CFB-B934-43D2-818E-21A9EE8D1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" y="244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41" name="Freeform 177">
              <a:extLst>
                <a:ext uri="{FF2B5EF4-FFF2-40B4-BE49-F238E27FC236}">
                  <a16:creationId xmlns:a16="http://schemas.microsoft.com/office/drawing/2014/main" xmlns="" id="{BFF3082A-E711-4D27-8014-56277941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2832"/>
              <a:ext cx="933" cy="624"/>
            </a:xfrm>
            <a:custGeom>
              <a:avLst/>
              <a:gdLst>
                <a:gd name="T0" fmla="*/ 0 w 1008"/>
                <a:gd name="T1" fmla="*/ 0 h 720"/>
                <a:gd name="T2" fmla="*/ 432 w 1008"/>
                <a:gd name="T3" fmla="*/ 528 h 720"/>
                <a:gd name="T4" fmla="*/ 1008 w 1008"/>
                <a:gd name="T5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720">
                  <a:moveTo>
                    <a:pt x="0" y="0"/>
                  </a:moveTo>
                  <a:cubicBezTo>
                    <a:pt x="132" y="204"/>
                    <a:pt x="264" y="408"/>
                    <a:pt x="432" y="528"/>
                  </a:cubicBezTo>
                  <a:cubicBezTo>
                    <a:pt x="600" y="648"/>
                    <a:pt x="804" y="684"/>
                    <a:pt x="1008" y="72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1">
            <a:extLst>
              <a:ext uri="{FF2B5EF4-FFF2-40B4-BE49-F238E27FC236}">
                <a16:creationId xmlns:a16="http://schemas.microsoft.com/office/drawing/2014/main" xmlns="" id="{7BA0816A-8569-4E87-9CBD-5BBFFF7E4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73494-5444-4D9C-97B8-457348C3BD6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64523" name="Text Box 11">
            <a:extLst>
              <a:ext uri="{FF2B5EF4-FFF2-40B4-BE49-F238E27FC236}">
                <a16:creationId xmlns:a16="http://schemas.microsoft.com/office/drawing/2014/main" xmlns="" id="{FD5640A8-165B-4E1D-A1A8-CA87B0416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644" y="774702"/>
            <a:ext cx="875759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  “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无限长”带电直导线的电势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64590" name="Group 78">
            <a:extLst>
              <a:ext uri="{FF2B5EF4-FFF2-40B4-BE49-F238E27FC236}">
                <a16:creationId xmlns:a16="http://schemas.microsoft.com/office/drawing/2014/main" xmlns="" id="{BFF4CCE0-39E2-4F72-9572-A5C79962DBA2}"/>
              </a:ext>
            </a:extLst>
          </p:cNvPr>
          <p:cNvGrpSpPr>
            <a:grpSpLocks/>
          </p:cNvGrpSpPr>
          <p:nvPr/>
        </p:nvGrpSpPr>
        <p:grpSpPr bwMode="auto">
          <a:xfrm>
            <a:off x="839416" y="5484757"/>
            <a:ext cx="4151313" cy="635000"/>
            <a:chOff x="576" y="3360"/>
            <a:chExt cx="2615" cy="400"/>
          </a:xfrm>
        </p:grpSpPr>
        <p:sp>
          <p:nvSpPr>
            <p:cNvPr id="64550" name="Text Box 38">
              <a:extLst>
                <a:ext uri="{FF2B5EF4-FFF2-40B4-BE49-F238E27FC236}">
                  <a16:creationId xmlns:a16="http://schemas.microsoft.com/office/drawing/2014/main" xmlns="" id="{D959E648-E306-4866-AA68-2BEE07865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360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讨论：能否选</a:t>
              </a:r>
              <a:endPara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4551" name="Object 39">
              <a:extLst>
                <a:ext uri="{FF2B5EF4-FFF2-40B4-BE49-F238E27FC236}">
                  <a16:creationId xmlns:a16="http://schemas.microsoft.com/office/drawing/2014/main" xmlns="" id="{89952BD0-2871-47AD-B2E7-BFC55BABC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3408"/>
            <a:ext cx="935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66" name="Equation" r:id="rId3" imgW="507960" imgH="215640" progId="Equation.3">
                    <p:embed/>
                  </p:oleObj>
                </mc:Choice>
                <mc:Fallback>
                  <p:oleObj name="Equation" r:id="rId3" imgW="507960" imgH="215640" progId="Equation.3">
                    <p:embed/>
                    <p:pic>
                      <p:nvPicPr>
                        <p:cNvPr id="64551" name="Object 39">
                          <a:extLst>
                            <a:ext uri="{FF2B5EF4-FFF2-40B4-BE49-F238E27FC236}">
                              <a16:creationId xmlns:a16="http://schemas.microsoft.com/office/drawing/2014/main" xmlns="" id="{89952BD0-2871-47AD-B2E7-BFC55BABCA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408"/>
                          <a:ext cx="935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6628641-F8E4-4C9A-8F18-292667DDCF20}"/>
              </a:ext>
            </a:extLst>
          </p:cNvPr>
          <p:cNvGrpSpPr/>
          <p:nvPr/>
        </p:nvGrpSpPr>
        <p:grpSpPr>
          <a:xfrm>
            <a:off x="8157037" y="1023938"/>
            <a:ext cx="3200400" cy="4419600"/>
            <a:chOff x="6781800" y="1676400"/>
            <a:chExt cx="3200400" cy="4419600"/>
          </a:xfrm>
        </p:grpSpPr>
        <p:sp>
          <p:nvSpPr>
            <p:cNvPr id="64555" name="Line 43">
              <a:extLst>
                <a:ext uri="{FF2B5EF4-FFF2-40B4-BE49-F238E27FC236}">
                  <a16:creationId xmlns:a16="http://schemas.microsoft.com/office/drawing/2014/main" xmlns="" id="{C6CB59B0-FA69-450B-B59D-187349E51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56" name="Line 44">
              <a:extLst>
                <a:ext uri="{FF2B5EF4-FFF2-40B4-BE49-F238E27FC236}">
                  <a16:creationId xmlns:a16="http://schemas.microsoft.com/office/drawing/2014/main" xmlns="" id="{BDDF3BF5-E4D8-4428-B119-C4920FCB2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57" name="Line 45">
              <a:extLst>
                <a:ext uri="{FF2B5EF4-FFF2-40B4-BE49-F238E27FC236}">
                  <a16:creationId xmlns:a16="http://schemas.microsoft.com/office/drawing/2014/main" xmlns="" id="{B92FD80F-894D-4640-BBF8-6F48E1615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728913"/>
              <a:ext cx="0" cy="25257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58" name="Line 46">
              <a:extLst>
                <a:ext uri="{FF2B5EF4-FFF2-40B4-BE49-F238E27FC236}">
                  <a16:creationId xmlns:a16="http://schemas.microsoft.com/office/drawing/2014/main" xmlns="" id="{8035632F-8763-4013-9072-960561B70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59" name="Line 47">
              <a:extLst>
                <a:ext uri="{FF2B5EF4-FFF2-40B4-BE49-F238E27FC236}">
                  <a16:creationId xmlns:a16="http://schemas.microsoft.com/office/drawing/2014/main" xmlns="" id="{DD7B95D9-80E5-43F3-9610-DF705CF15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4560" name="Group 48">
              <a:extLst>
                <a:ext uri="{FF2B5EF4-FFF2-40B4-BE49-F238E27FC236}">
                  <a16:creationId xmlns:a16="http://schemas.microsoft.com/office/drawing/2014/main" xmlns="" id="{F1DF6593-C51E-4458-962B-5F52D9884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676400"/>
              <a:ext cx="3200400" cy="4419600"/>
              <a:chOff x="3408" y="1056"/>
              <a:chExt cx="2016" cy="2784"/>
            </a:xfrm>
          </p:grpSpPr>
          <p:sp>
            <p:nvSpPr>
              <p:cNvPr id="64561" name="Rectangle 49">
                <a:extLst>
                  <a:ext uri="{FF2B5EF4-FFF2-40B4-BE49-F238E27FC236}">
                    <a16:creationId xmlns:a16="http://schemas.microsoft.com/office/drawing/2014/main" xmlns="" id="{0D6C99E6-7D6B-4280-8D4A-E8143BA50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056"/>
                <a:ext cx="2016" cy="27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62" name="Rectangle 50">
                <a:extLst>
                  <a:ext uri="{FF2B5EF4-FFF2-40B4-BE49-F238E27FC236}">
                    <a16:creationId xmlns:a16="http://schemas.microsoft.com/office/drawing/2014/main" xmlns="" id="{2EADAD1A-4B56-4732-9B7F-C0428F3B0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277"/>
                <a:ext cx="96" cy="2475"/>
              </a:xfrm>
              <a:prstGeom prst="rect">
                <a:avLst/>
              </a:prstGeom>
              <a:gradFill rotWithShape="0">
                <a:gsLst>
                  <a:gs pos="0">
                    <a:srgbClr val="99CCFF"/>
                  </a:gs>
                  <a:gs pos="50000">
                    <a:srgbClr val="99CCFF">
                      <a:gamma/>
                      <a:tint val="13725"/>
                      <a:invGamma/>
                    </a:srgbClr>
                  </a:gs>
                  <a:gs pos="100000">
                    <a:srgbClr val="99CC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4563" name="Group 51">
              <a:extLst>
                <a:ext uri="{FF2B5EF4-FFF2-40B4-BE49-F238E27FC236}">
                  <a16:creationId xmlns:a16="http://schemas.microsoft.com/office/drawing/2014/main" xmlns="" id="{CA214E52-D908-4103-A4D0-E4C4AD93C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3200401"/>
              <a:ext cx="1284288" cy="1298575"/>
              <a:chOff x="3792" y="2016"/>
              <a:chExt cx="809" cy="818"/>
            </a:xfrm>
          </p:grpSpPr>
          <p:graphicFrame>
            <p:nvGraphicFramePr>
              <p:cNvPr id="64564" name="Object 52">
                <a:extLst>
                  <a:ext uri="{FF2B5EF4-FFF2-40B4-BE49-F238E27FC236}">
                    <a16:creationId xmlns:a16="http://schemas.microsoft.com/office/drawing/2014/main" xmlns="" id="{A30E542B-478C-4305-B543-60E8EB7C89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2016"/>
              <a:ext cx="23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67" name="Equation" r:id="rId5" imgW="152280" imgH="164880" progId="Equation.3">
                      <p:embed/>
                    </p:oleObj>
                  </mc:Choice>
                  <mc:Fallback>
                    <p:oleObj name="Equation" r:id="rId5" imgW="152280" imgH="164880" progId="Equation.3">
                      <p:embed/>
                      <p:pic>
                        <p:nvPicPr>
                          <p:cNvPr id="64564" name="Object 52">
                            <a:extLst>
                              <a:ext uri="{FF2B5EF4-FFF2-40B4-BE49-F238E27FC236}">
                                <a16:creationId xmlns:a16="http://schemas.microsoft.com/office/drawing/2014/main" xmlns="" id="{A30E542B-478C-4305-B543-60E8EB7C8902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016"/>
                            <a:ext cx="23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65" name="Line 53">
                <a:extLst>
                  <a:ext uri="{FF2B5EF4-FFF2-40B4-BE49-F238E27FC236}">
                    <a16:creationId xmlns:a16="http://schemas.microsoft.com/office/drawing/2014/main" xmlns="" id="{34B55539-5D86-457E-B90E-41C383625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6" y="2286"/>
                <a:ext cx="0" cy="5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66" name="Line 54">
                <a:extLst>
                  <a:ext uri="{FF2B5EF4-FFF2-40B4-BE49-F238E27FC236}">
                    <a16:creationId xmlns:a16="http://schemas.microsoft.com/office/drawing/2014/main" xmlns="" id="{E5518184-5A21-44D6-AFF7-A98C33F3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64567" name="Object 55">
                <a:extLst>
                  <a:ext uri="{FF2B5EF4-FFF2-40B4-BE49-F238E27FC236}">
                    <a16:creationId xmlns:a16="http://schemas.microsoft.com/office/drawing/2014/main" xmlns="" id="{AC441AB0-ACCB-48FF-A417-90F0B4CA3C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2256"/>
              <a:ext cx="301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68" name="Equation" r:id="rId7" imgW="152280" imgH="215640" progId="Equation.3">
                      <p:embed/>
                    </p:oleObj>
                  </mc:Choice>
                  <mc:Fallback>
                    <p:oleObj name="Equation" r:id="rId7" imgW="152280" imgH="215640" progId="Equation.3">
                      <p:embed/>
                      <p:pic>
                        <p:nvPicPr>
                          <p:cNvPr id="64567" name="Object 55">
                            <a:extLst>
                              <a:ext uri="{FF2B5EF4-FFF2-40B4-BE49-F238E27FC236}">
                                <a16:creationId xmlns:a16="http://schemas.microsoft.com/office/drawing/2014/main" xmlns="" id="{AC441AB0-ACCB-48FF-A417-90F0B4CA3CD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2256"/>
                            <a:ext cx="301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68" name="Oval 56">
                <a:extLst>
                  <a:ext uri="{FF2B5EF4-FFF2-40B4-BE49-F238E27FC236}">
                    <a16:creationId xmlns:a16="http://schemas.microsoft.com/office/drawing/2014/main" xmlns="" id="{ACE6AD24-F262-4E60-9717-C626D7759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287"/>
                <a:ext cx="48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4569" name="Group 57">
              <a:extLst>
                <a:ext uri="{FF2B5EF4-FFF2-40B4-BE49-F238E27FC236}">
                  <a16:creationId xmlns:a16="http://schemas.microsoft.com/office/drawing/2014/main" xmlns="" id="{8142FA28-7C73-45E6-8525-6A8BE84E1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3200400"/>
              <a:ext cx="2179638" cy="1981200"/>
              <a:chOff x="3744" y="2016"/>
              <a:chExt cx="1373" cy="1248"/>
            </a:xfrm>
          </p:grpSpPr>
          <p:graphicFrame>
            <p:nvGraphicFramePr>
              <p:cNvPr id="64570" name="Object 58">
                <a:extLst>
                  <a:ext uri="{FF2B5EF4-FFF2-40B4-BE49-F238E27FC236}">
                    <a16:creationId xmlns:a16="http://schemas.microsoft.com/office/drawing/2014/main" xmlns="" id="{69BF5238-9E9F-40A1-8DFA-F9AD7E7E8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2016"/>
              <a:ext cx="221" cy="2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69" name="Equation" r:id="rId9" imgW="152280" imgH="164880" progId="Equation.3">
                      <p:embed/>
                    </p:oleObj>
                  </mc:Choice>
                  <mc:Fallback>
                    <p:oleObj name="Equation" r:id="rId9" imgW="152280" imgH="164880" progId="Equation.3">
                      <p:embed/>
                      <p:pic>
                        <p:nvPicPr>
                          <p:cNvPr id="64570" name="Object 58">
                            <a:extLst>
                              <a:ext uri="{FF2B5EF4-FFF2-40B4-BE49-F238E27FC236}">
                                <a16:creationId xmlns:a16="http://schemas.microsoft.com/office/drawing/2014/main" xmlns="" id="{69BF5238-9E9F-40A1-8DFA-F9AD7E7E815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2016"/>
                            <a:ext cx="221" cy="2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71" name="Line 59">
                <a:extLst>
                  <a:ext uri="{FF2B5EF4-FFF2-40B4-BE49-F238E27FC236}">
                    <a16:creationId xmlns:a16="http://schemas.microsoft.com/office/drawing/2014/main" xmlns="" id="{22E12E1F-0674-4BD8-8208-6E4689179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350"/>
                <a:ext cx="0" cy="9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72" name="Line 60">
                <a:extLst>
                  <a:ext uri="{FF2B5EF4-FFF2-40B4-BE49-F238E27FC236}">
                    <a16:creationId xmlns:a16="http://schemas.microsoft.com/office/drawing/2014/main" xmlns="" id="{E178AAC2-C7A3-47F1-BE60-3BE54FB39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120"/>
                <a:ext cx="124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64573" name="Object 61">
                <a:extLst>
                  <a:ext uri="{FF2B5EF4-FFF2-40B4-BE49-F238E27FC236}">
                    <a16:creationId xmlns:a16="http://schemas.microsoft.com/office/drawing/2014/main" xmlns="" id="{92BED0B0-1907-49E1-8C94-EB5BAD2235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832"/>
              <a:ext cx="22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70" name="Equation" r:id="rId11" imgW="114120" imgH="126720" progId="Equation.3">
                      <p:embed/>
                    </p:oleObj>
                  </mc:Choice>
                  <mc:Fallback>
                    <p:oleObj name="Equation" r:id="rId11" imgW="114120" imgH="126720" progId="Equation.3">
                      <p:embed/>
                      <p:pic>
                        <p:nvPicPr>
                          <p:cNvPr id="64573" name="Object 61">
                            <a:extLst>
                              <a:ext uri="{FF2B5EF4-FFF2-40B4-BE49-F238E27FC236}">
                                <a16:creationId xmlns:a16="http://schemas.microsoft.com/office/drawing/2014/main" xmlns="" id="{92BED0B0-1907-49E1-8C94-EB5BAD2235D3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832"/>
                            <a:ext cx="22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74" name="Oval 62">
                <a:extLst>
                  <a:ext uri="{FF2B5EF4-FFF2-40B4-BE49-F238E27FC236}">
                    <a16:creationId xmlns:a16="http://schemas.microsoft.com/office/drawing/2014/main" xmlns="" id="{2C782026-C4EE-4EDB-9024-85BE14C55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295"/>
                <a:ext cx="48" cy="45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4575" name="Line 63">
              <a:extLst>
                <a:ext uri="{FF2B5EF4-FFF2-40B4-BE49-F238E27FC236}">
                  <a16:creationId xmlns:a16="http://schemas.microsoft.com/office/drawing/2014/main" xmlns="" id="{EF3257AE-4493-404B-AB6E-0698D3E24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728913"/>
              <a:ext cx="0" cy="24558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76" name="Line 64">
              <a:extLst>
                <a:ext uri="{FF2B5EF4-FFF2-40B4-BE49-F238E27FC236}">
                  <a16:creationId xmlns:a16="http://schemas.microsoft.com/office/drawing/2014/main" xmlns="" id="{C8545838-4372-45BA-9FF5-EFC709521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027238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77" name="Line 65">
              <a:extLst>
                <a:ext uri="{FF2B5EF4-FFF2-40B4-BE49-F238E27FC236}">
                  <a16:creationId xmlns:a16="http://schemas.microsoft.com/office/drawing/2014/main" xmlns="" id="{E36BE938-E955-4C02-9377-E160FF7F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78" name="Line 66">
              <a:extLst>
                <a:ext uri="{FF2B5EF4-FFF2-40B4-BE49-F238E27FC236}">
                  <a16:creationId xmlns:a16="http://schemas.microsoft.com/office/drawing/2014/main" xmlns="" id="{0EC06DCF-28ED-47DB-B4F0-7052F778A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728913"/>
              <a:ext cx="0" cy="25257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79" name="Line 67">
              <a:extLst>
                <a:ext uri="{FF2B5EF4-FFF2-40B4-BE49-F238E27FC236}">
                  <a16:creationId xmlns:a16="http://schemas.microsoft.com/office/drawing/2014/main" xmlns="" id="{7FAD0192-C27C-48DA-89DD-0D7D1DC38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80" name="Line 68">
              <a:extLst>
                <a:ext uri="{FF2B5EF4-FFF2-40B4-BE49-F238E27FC236}">
                  <a16:creationId xmlns:a16="http://schemas.microsoft.com/office/drawing/2014/main" xmlns="" id="{B9BDA8E0-462D-4BDE-B31B-120B4D8A2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81" name="Rectangle 69">
              <a:extLst>
                <a:ext uri="{FF2B5EF4-FFF2-40B4-BE49-F238E27FC236}">
                  <a16:creationId xmlns:a16="http://schemas.microsoft.com/office/drawing/2014/main" xmlns="" id="{8DF06F04-DF74-4AC7-A50B-D5F0151C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2027238"/>
              <a:ext cx="152400" cy="3929062"/>
            </a:xfrm>
            <a:prstGeom prst="rect">
              <a:avLst/>
            </a:prstGeom>
            <a:gradFill rotWithShape="0">
              <a:gsLst>
                <a:gs pos="0">
                  <a:srgbClr val="99CCFF"/>
                </a:gs>
                <a:gs pos="50000">
                  <a:srgbClr val="99CCFF">
                    <a:gamma/>
                    <a:tint val="13725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4591" name="Object 79">
              <a:extLst>
                <a:ext uri="{FF2B5EF4-FFF2-40B4-BE49-F238E27FC236}">
                  <a16:creationId xmlns:a16="http://schemas.microsoft.com/office/drawing/2014/main" xmlns="" id="{418E2EE4-7409-47B2-9BFF-52F579FFE3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243065"/>
                </p:ext>
              </p:extLst>
            </p:nvPr>
          </p:nvGraphicFramePr>
          <p:xfrm>
            <a:off x="7391401" y="2362201"/>
            <a:ext cx="320675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71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64591" name="Object 79">
                          <a:extLst>
                            <a:ext uri="{FF2B5EF4-FFF2-40B4-BE49-F238E27FC236}">
                              <a16:creationId xmlns:a16="http://schemas.microsoft.com/office/drawing/2014/main" xmlns="" id="{418E2EE4-7409-47B2-9BFF-52F579FFE3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1" y="2362201"/>
                          <a:ext cx="320675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582" name="Group 70">
              <a:extLst>
                <a:ext uri="{FF2B5EF4-FFF2-40B4-BE49-F238E27FC236}">
                  <a16:creationId xmlns:a16="http://schemas.microsoft.com/office/drawing/2014/main" xmlns="" id="{F865ABD3-1677-406A-949C-66C7EAD51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2963" y="3200400"/>
              <a:ext cx="2690812" cy="914400"/>
              <a:chOff x="3667" y="2016"/>
              <a:chExt cx="1695" cy="576"/>
            </a:xfrm>
          </p:grpSpPr>
          <p:sp>
            <p:nvSpPr>
              <p:cNvPr id="64583" name="Line 71">
                <a:extLst>
                  <a:ext uri="{FF2B5EF4-FFF2-40B4-BE49-F238E27FC236}">
                    <a16:creationId xmlns:a16="http://schemas.microsoft.com/office/drawing/2014/main" xmlns="" id="{906B05C6-DCFE-4EEE-85B7-965C8B661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9" y="2319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84" name="Oval 72">
                <a:extLst>
                  <a:ext uri="{FF2B5EF4-FFF2-40B4-BE49-F238E27FC236}">
                    <a16:creationId xmlns:a16="http://schemas.microsoft.com/office/drawing/2014/main" xmlns="" id="{F99C2FA4-AACF-4595-AE71-C5FBB12B7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2297"/>
                <a:ext cx="48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4585" name="Object 73">
                <a:extLst>
                  <a:ext uri="{FF2B5EF4-FFF2-40B4-BE49-F238E27FC236}">
                    <a16:creationId xmlns:a16="http://schemas.microsoft.com/office/drawing/2014/main" xmlns="" id="{A8B13B86-4CE8-4FA6-908D-54B893312C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4" y="2016"/>
              <a:ext cx="27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72" name="Equation" r:id="rId15" imgW="126720" imgH="139680" progId="Equation.3">
                      <p:embed/>
                    </p:oleObj>
                  </mc:Choice>
                  <mc:Fallback>
                    <p:oleObj name="Equation" r:id="rId15" imgW="126720" imgH="139680" progId="Equation.3">
                      <p:embed/>
                      <p:pic>
                        <p:nvPicPr>
                          <p:cNvPr id="64585" name="Object 73">
                            <a:extLst>
                              <a:ext uri="{FF2B5EF4-FFF2-40B4-BE49-F238E27FC236}">
                                <a16:creationId xmlns:a16="http://schemas.microsoft.com/office/drawing/2014/main" xmlns="" id="{A8B13B86-4CE8-4FA6-908D-54B893312C88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2016"/>
                            <a:ext cx="275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586" name="Object 74">
                <a:extLst>
                  <a:ext uri="{FF2B5EF4-FFF2-40B4-BE49-F238E27FC236}">
                    <a16:creationId xmlns:a16="http://schemas.microsoft.com/office/drawing/2014/main" xmlns="" id="{5F25A055-1261-4851-91DD-2521D6C39C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6" y="2352"/>
              <a:ext cx="22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873" name="Equation" r:id="rId17" imgW="114120" imgH="126720" progId="Equation.3">
                      <p:embed/>
                    </p:oleObj>
                  </mc:Choice>
                  <mc:Fallback>
                    <p:oleObj name="Equation" r:id="rId17" imgW="114120" imgH="126720" progId="Equation.3">
                      <p:embed/>
                      <p:pic>
                        <p:nvPicPr>
                          <p:cNvPr id="64586" name="Object 74">
                            <a:extLst>
                              <a:ext uri="{FF2B5EF4-FFF2-40B4-BE49-F238E27FC236}">
                                <a16:creationId xmlns:a16="http://schemas.microsoft.com/office/drawing/2014/main" xmlns="" id="{5F25A055-1261-4851-91DD-2521D6C39C21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352"/>
                            <a:ext cx="22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2EA8961-5A33-4866-ADAD-387E24DB5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06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0380C8A-EA66-448C-887E-5BEF7511A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3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5111776-B019-4B41-8708-9C002FA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ADFF-96D7-4EFA-806B-2D80999DC002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xmlns="" id="{5FDA294B-98FF-4132-9E77-E7A139989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980728"/>
            <a:ext cx="8877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点电荷的电场；受力电荷沿着任意曲线运动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37F26F44-000F-4C8A-986C-F1A0606C03CF}"/>
              </a:ext>
            </a:extLst>
          </p:cNvPr>
          <p:cNvGrpSpPr/>
          <p:nvPr/>
        </p:nvGrpSpPr>
        <p:grpSpPr>
          <a:xfrm>
            <a:off x="8976320" y="1774742"/>
            <a:ext cx="3124200" cy="4114800"/>
            <a:chOff x="6858000" y="1905000"/>
            <a:chExt cx="3124200" cy="4114800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xmlns="" id="{8FEC7493-541A-47A3-B72C-5748535F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1905000"/>
              <a:ext cx="3124200" cy="411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" name="Object 44">
              <a:extLst>
                <a:ext uri="{FF2B5EF4-FFF2-40B4-BE49-F238E27FC236}">
                  <a16:creationId xmlns:a16="http://schemas.microsoft.com/office/drawing/2014/main" xmlns="" id="{2EBB7529-CBD5-49EF-BD09-83B465613B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8462633"/>
                </p:ext>
              </p:extLst>
            </p:nvPr>
          </p:nvGraphicFramePr>
          <p:xfrm>
            <a:off x="7010400" y="5486400"/>
            <a:ext cx="2921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77" name="公式" r:id="rId4" imgW="126720" imgH="164880" progId="Equation.3">
                    <p:embed/>
                  </p:oleObj>
                </mc:Choice>
                <mc:Fallback>
                  <p:oleObj name="公式" r:id="rId4" imgW="126720" imgH="164880" progId="Equation.3">
                    <p:embed/>
                    <p:pic>
                      <p:nvPicPr>
                        <p:cNvPr id="49196" name="Object 44">
                          <a:extLst>
                            <a:ext uri="{FF2B5EF4-FFF2-40B4-BE49-F238E27FC236}">
                              <a16:creationId xmlns:a16="http://schemas.microsoft.com/office/drawing/2014/main" xmlns="" id="{DEB740A7-FA2B-4C86-91C0-DF5B33E0C1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0400" y="5486400"/>
                          <a:ext cx="2921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45">
              <a:extLst>
                <a:ext uri="{FF2B5EF4-FFF2-40B4-BE49-F238E27FC236}">
                  <a16:creationId xmlns:a16="http://schemas.microsoft.com/office/drawing/2014/main" xmlns="" id="{529C88AD-0FD9-41EE-A6DF-1867F8ACC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4953000"/>
              <a:ext cx="2590800" cy="914400"/>
              <a:chOff x="3696" y="3072"/>
              <a:chExt cx="1632" cy="576"/>
            </a:xfrm>
          </p:grpSpPr>
          <p:graphicFrame>
            <p:nvGraphicFramePr>
              <p:cNvPr id="7" name="Object 46">
                <a:extLst>
                  <a:ext uri="{FF2B5EF4-FFF2-40B4-BE49-F238E27FC236}">
                    <a16:creationId xmlns:a16="http://schemas.microsoft.com/office/drawing/2014/main" xmlns="" id="{0E5F638B-46B1-4CC7-BEE4-DDA34626E4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8" y="3072"/>
              <a:ext cx="240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78" name="公式" r:id="rId6" imgW="164880" imgH="228600" progId="Equation.3">
                      <p:embed/>
                    </p:oleObj>
                  </mc:Choice>
                  <mc:Fallback>
                    <p:oleObj name="公式" r:id="rId6" imgW="164880" imgH="228600" progId="Equation.3">
                      <p:embed/>
                      <p:pic>
                        <p:nvPicPr>
                          <p:cNvPr id="49198" name="Object 46">
                            <a:extLst>
                              <a:ext uri="{FF2B5EF4-FFF2-40B4-BE49-F238E27FC236}">
                                <a16:creationId xmlns:a16="http://schemas.microsoft.com/office/drawing/2014/main" xmlns="" id="{2753A04D-9C63-40CF-B0D3-C6B199B6C5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3072"/>
                            <a:ext cx="240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47">
                <a:extLst>
                  <a:ext uri="{FF2B5EF4-FFF2-40B4-BE49-F238E27FC236}">
                    <a16:creationId xmlns:a16="http://schemas.microsoft.com/office/drawing/2014/main" xmlns="" id="{BF60684B-72B5-4924-A2C6-496B701C3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2" y="3312"/>
              <a:ext cx="25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79" name="Equation" r:id="rId8" imgW="164880" imgH="215640" progId="Equation.3">
                      <p:embed/>
                    </p:oleObj>
                  </mc:Choice>
                  <mc:Fallback>
                    <p:oleObj name="Equation" r:id="rId8" imgW="164880" imgH="215640" progId="Equation.3">
                      <p:embed/>
                      <p:pic>
                        <p:nvPicPr>
                          <p:cNvPr id="49199" name="Object 47">
                            <a:extLst>
                              <a:ext uri="{FF2B5EF4-FFF2-40B4-BE49-F238E27FC236}">
                                <a16:creationId xmlns:a16="http://schemas.microsoft.com/office/drawing/2014/main" xmlns="" id="{03F967BB-713C-4C35-A354-E450ABE5CEC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3312"/>
                            <a:ext cx="25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48">
                <a:extLst>
                  <a:ext uri="{FF2B5EF4-FFF2-40B4-BE49-F238E27FC236}">
                    <a16:creationId xmlns:a16="http://schemas.microsoft.com/office/drawing/2014/main" xmlns="" id="{C96A17A0-A651-4C1A-8ADC-DAF11CF8B7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8" y="3360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0" name="Equation" r:id="rId10" imgW="152280" imgH="164880" progId="Equation.3">
                      <p:embed/>
                    </p:oleObj>
                  </mc:Choice>
                  <mc:Fallback>
                    <p:oleObj name="Equation" r:id="rId10" imgW="152280" imgH="164880" progId="Equation.3">
                      <p:embed/>
                      <p:pic>
                        <p:nvPicPr>
                          <p:cNvPr id="49200" name="Object 48">
                            <a:extLst>
                              <a:ext uri="{FF2B5EF4-FFF2-40B4-BE49-F238E27FC236}">
                                <a16:creationId xmlns:a16="http://schemas.microsoft.com/office/drawing/2014/main" xmlns="" id="{0FED2423-6126-4501-9E41-5326CF3A9C3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3360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Line 49">
                <a:extLst>
                  <a:ext uri="{FF2B5EF4-FFF2-40B4-BE49-F238E27FC236}">
                    <a16:creationId xmlns:a16="http://schemas.microsoft.com/office/drawing/2014/main" xmlns="" id="{5FF6928A-F251-40E1-AE19-08A534025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3264"/>
                <a:ext cx="12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Oval 50">
                <a:extLst>
                  <a:ext uri="{FF2B5EF4-FFF2-40B4-BE49-F238E27FC236}">
                    <a16:creationId xmlns:a16="http://schemas.microsoft.com/office/drawing/2014/main" xmlns="" id="{F1762E9D-EDD7-4CDA-BC95-7C1AA6B05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32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800"/>
              </a:p>
            </p:txBody>
          </p:sp>
        </p:grpSp>
        <p:graphicFrame>
          <p:nvGraphicFramePr>
            <p:cNvPr id="12" name="Object 51">
              <a:extLst>
                <a:ext uri="{FF2B5EF4-FFF2-40B4-BE49-F238E27FC236}">
                  <a16:creationId xmlns:a16="http://schemas.microsoft.com/office/drawing/2014/main" xmlns="" id="{83F8146D-BC89-401C-A32A-C7D78D3C54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6731997"/>
                </p:ext>
              </p:extLst>
            </p:nvPr>
          </p:nvGraphicFramePr>
          <p:xfrm>
            <a:off x="7086601" y="5257800"/>
            <a:ext cx="149225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81" name="Clip" r:id="rId12" imgW="380852" imgH="390270" progId="MS_ClipArt_Gallery.5">
                    <p:embed/>
                  </p:oleObj>
                </mc:Choice>
                <mc:Fallback>
                  <p:oleObj name="Clip" r:id="rId12" imgW="380852" imgH="390270" progId="MS_ClipArt_Gallery.5">
                    <p:embed/>
                    <p:pic>
                      <p:nvPicPr>
                        <p:cNvPr id="49203" name="Object 51">
                          <a:extLst>
                            <a:ext uri="{FF2B5EF4-FFF2-40B4-BE49-F238E27FC236}">
                              <a16:creationId xmlns:a16="http://schemas.microsoft.com/office/drawing/2014/main" xmlns="" id="{5E87F738-0D6D-4DE3-80F0-6C49AB5245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601" y="5257800"/>
                          <a:ext cx="149225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52">
              <a:extLst>
                <a:ext uri="{FF2B5EF4-FFF2-40B4-BE49-F238E27FC236}">
                  <a16:creationId xmlns:a16="http://schemas.microsoft.com/office/drawing/2014/main" xmlns="" id="{3474A4E2-5032-49EB-9929-BEE495165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2133601"/>
              <a:ext cx="2171700" cy="3179763"/>
              <a:chOff x="3696" y="1296"/>
              <a:chExt cx="1368" cy="2003"/>
            </a:xfrm>
          </p:grpSpPr>
          <p:sp>
            <p:nvSpPr>
              <p:cNvPr id="14" name="Line 53">
                <a:extLst>
                  <a:ext uri="{FF2B5EF4-FFF2-40B4-BE49-F238E27FC236}">
                    <a16:creationId xmlns:a16="http://schemas.microsoft.com/office/drawing/2014/main" xmlns="" id="{A3B94A72-53E0-439D-AAA9-92F0579A3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1440"/>
                <a:ext cx="768" cy="18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" name="Object 54">
                <a:extLst>
                  <a:ext uri="{FF2B5EF4-FFF2-40B4-BE49-F238E27FC236}">
                    <a16:creationId xmlns:a16="http://schemas.microsoft.com/office/drawing/2014/main" xmlns="" id="{A5F55A25-D56F-4D68-BFB6-07CF6D40A5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129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2" name="Equation" r:id="rId14" imgW="152280" imgH="164880" progId="Equation.3">
                      <p:embed/>
                    </p:oleObj>
                  </mc:Choice>
                  <mc:Fallback>
                    <p:oleObj name="Equation" r:id="rId14" imgW="152280" imgH="164880" progId="Equation.3">
                      <p:embed/>
                      <p:pic>
                        <p:nvPicPr>
                          <p:cNvPr id="49206" name="Object 54">
                            <a:extLst>
                              <a:ext uri="{FF2B5EF4-FFF2-40B4-BE49-F238E27FC236}">
                                <a16:creationId xmlns:a16="http://schemas.microsoft.com/office/drawing/2014/main" xmlns="" id="{949E7EED-0B77-40C1-A6E3-723D0D4551A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29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Freeform 55">
                <a:extLst>
                  <a:ext uri="{FF2B5EF4-FFF2-40B4-BE49-F238E27FC236}">
                    <a16:creationId xmlns:a16="http://schemas.microsoft.com/office/drawing/2014/main" xmlns="" id="{DE38D8D0-BC9A-4CF4-94EE-B15C76A7B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1440"/>
                <a:ext cx="600" cy="1824"/>
              </a:xfrm>
              <a:custGeom>
                <a:avLst/>
                <a:gdLst>
                  <a:gd name="T0" fmla="*/ 480 w 600"/>
                  <a:gd name="T1" fmla="*/ 1824 h 1824"/>
                  <a:gd name="T2" fmla="*/ 576 w 600"/>
                  <a:gd name="T3" fmla="*/ 912 h 1824"/>
                  <a:gd name="T4" fmla="*/ 336 w 600"/>
                  <a:gd name="T5" fmla="*/ 240 h 1824"/>
                  <a:gd name="T6" fmla="*/ 0 w 600"/>
                  <a:gd name="T7" fmla="*/ 0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0" h="1824">
                    <a:moveTo>
                      <a:pt x="480" y="1824"/>
                    </a:moveTo>
                    <a:cubicBezTo>
                      <a:pt x="540" y="1500"/>
                      <a:pt x="600" y="1176"/>
                      <a:pt x="576" y="912"/>
                    </a:cubicBezTo>
                    <a:cubicBezTo>
                      <a:pt x="552" y="648"/>
                      <a:pt x="432" y="392"/>
                      <a:pt x="336" y="240"/>
                    </a:cubicBezTo>
                    <a:cubicBezTo>
                      <a:pt x="240" y="88"/>
                      <a:pt x="120" y="44"/>
                      <a:pt x="0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" name="Object 56">
                <a:extLst>
                  <a:ext uri="{FF2B5EF4-FFF2-40B4-BE49-F238E27FC236}">
                    <a16:creationId xmlns:a16="http://schemas.microsoft.com/office/drawing/2014/main" xmlns="" id="{D7A3E420-516F-40A9-A535-68D6A7E95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50" y="2016"/>
              <a:ext cx="23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3" name="Equation" r:id="rId16" imgW="152280" imgH="215640" progId="Equation.3">
                      <p:embed/>
                    </p:oleObj>
                  </mc:Choice>
                  <mc:Fallback>
                    <p:oleObj name="Equation" r:id="rId16" imgW="152280" imgH="215640" progId="Equation.3">
                      <p:embed/>
                      <p:pic>
                        <p:nvPicPr>
                          <p:cNvPr id="49208" name="Object 56">
                            <a:extLst>
                              <a:ext uri="{FF2B5EF4-FFF2-40B4-BE49-F238E27FC236}">
                                <a16:creationId xmlns:a16="http://schemas.microsoft.com/office/drawing/2014/main" xmlns="" id="{4153E4AB-B22C-4977-8424-0356FE6699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0" y="2016"/>
                            <a:ext cx="23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" name="Group 57">
              <a:extLst>
                <a:ext uri="{FF2B5EF4-FFF2-40B4-BE49-F238E27FC236}">
                  <a16:creationId xmlns:a16="http://schemas.microsoft.com/office/drawing/2014/main" xmlns="" id="{A46B0E14-2AB6-417A-912D-01D068613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1" y="3276600"/>
              <a:ext cx="2728913" cy="2057400"/>
              <a:chOff x="3696" y="2016"/>
              <a:chExt cx="1719" cy="1296"/>
            </a:xfrm>
          </p:grpSpPr>
          <p:sp>
            <p:nvSpPr>
              <p:cNvPr id="19" name="Line 58">
                <a:extLst>
                  <a:ext uri="{FF2B5EF4-FFF2-40B4-BE49-F238E27FC236}">
                    <a16:creationId xmlns:a16="http://schemas.microsoft.com/office/drawing/2014/main" xmlns="" id="{CA8B9928-731F-4FFC-911E-D39C89EBC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2256"/>
                <a:ext cx="1344" cy="10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" name="Object 59">
                <a:extLst>
                  <a:ext uri="{FF2B5EF4-FFF2-40B4-BE49-F238E27FC236}">
                    <a16:creationId xmlns:a16="http://schemas.microsoft.com/office/drawing/2014/main" xmlns="" id="{00B1BEA5-95D7-4F66-9FBB-C7DA616370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4" y="2160"/>
              <a:ext cx="23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4" name="公式" r:id="rId18" imgW="152280" imgH="190440" progId="Equation.3">
                      <p:embed/>
                    </p:oleObj>
                  </mc:Choice>
                  <mc:Fallback>
                    <p:oleObj name="公式" r:id="rId18" imgW="152280" imgH="190440" progId="Equation.3">
                      <p:embed/>
                      <p:pic>
                        <p:nvPicPr>
                          <p:cNvPr id="49211" name="Object 59">
                            <a:extLst>
                              <a:ext uri="{FF2B5EF4-FFF2-40B4-BE49-F238E27FC236}">
                                <a16:creationId xmlns:a16="http://schemas.microsoft.com/office/drawing/2014/main" xmlns="" id="{D542FE14-B067-4D3C-AF22-92B82926A1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2160"/>
                            <a:ext cx="231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Line 60">
                <a:extLst>
                  <a:ext uri="{FF2B5EF4-FFF2-40B4-BE49-F238E27FC236}">
                    <a16:creationId xmlns:a16="http://schemas.microsoft.com/office/drawing/2014/main" xmlns="" id="{BB48CE14-E9CA-4A2F-8580-70F21E8AA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0" y="2016"/>
                <a:ext cx="288" cy="24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" name="Object 61">
                <a:extLst>
                  <a:ext uri="{FF2B5EF4-FFF2-40B4-BE49-F238E27FC236}">
                    <a16:creationId xmlns:a16="http://schemas.microsoft.com/office/drawing/2014/main" xmlns="" id="{92CDCDB7-EAC2-4106-B458-85A0626565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2496"/>
              <a:ext cx="177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5" name="Equation" r:id="rId20" imgW="114120" imgH="126720" progId="Equation.3">
                      <p:embed/>
                    </p:oleObj>
                  </mc:Choice>
                  <mc:Fallback>
                    <p:oleObj name="Equation" r:id="rId20" imgW="114120" imgH="126720" progId="Equation.3">
                      <p:embed/>
                      <p:pic>
                        <p:nvPicPr>
                          <p:cNvPr id="49213" name="Object 61">
                            <a:extLst>
                              <a:ext uri="{FF2B5EF4-FFF2-40B4-BE49-F238E27FC236}">
                                <a16:creationId xmlns:a16="http://schemas.microsoft.com/office/drawing/2014/main" xmlns="" id="{2CFD8415-E7B6-4CE9-81EE-9DBD3497B4D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496"/>
                            <a:ext cx="177" cy="1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Line 62">
                <a:extLst>
                  <a:ext uri="{FF2B5EF4-FFF2-40B4-BE49-F238E27FC236}">
                    <a16:creationId xmlns:a16="http://schemas.microsoft.com/office/drawing/2014/main" xmlns="" id="{A7109B45-297E-4A1A-BBE1-07E2D4670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3072"/>
                <a:ext cx="288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" name="Object 63">
                <a:extLst>
                  <a:ext uri="{FF2B5EF4-FFF2-40B4-BE49-F238E27FC236}">
                    <a16:creationId xmlns:a16="http://schemas.microsoft.com/office/drawing/2014/main" xmlns="" id="{C4AD2548-0604-4BD1-965B-62AB1223F9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3024"/>
              <a:ext cx="20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6" name="Equation" r:id="rId22" imgW="152280" imgH="215640" progId="Equation.3">
                      <p:embed/>
                    </p:oleObj>
                  </mc:Choice>
                  <mc:Fallback>
                    <p:oleObj name="Equation" r:id="rId22" imgW="152280" imgH="215640" progId="Equation.3">
                      <p:embed/>
                      <p:pic>
                        <p:nvPicPr>
                          <p:cNvPr id="49215" name="Object 63">
                            <a:extLst>
                              <a:ext uri="{FF2B5EF4-FFF2-40B4-BE49-F238E27FC236}">
                                <a16:creationId xmlns:a16="http://schemas.microsoft.com/office/drawing/2014/main" xmlns="" id="{2CF3E08F-F778-4569-A711-209FB80DA2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024"/>
                            <a:ext cx="203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" name="Group 64">
              <a:extLst>
                <a:ext uri="{FF2B5EF4-FFF2-40B4-BE49-F238E27FC236}">
                  <a16:creationId xmlns:a16="http://schemas.microsoft.com/office/drawing/2014/main" xmlns="" id="{B0907472-64DB-4135-AD13-98B9C131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2743200"/>
              <a:ext cx="2408238" cy="2590800"/>
              <a:chOff x="3696" y="1680"/>
              <a:chExt cx="1517" cy="1632"/>
            </a:xfrm>
          </p:grpSpPr>
          <p:sp>
            <p:nvSpPr>
              <p:cNvPr id="26" name="Line 65">
                <a:extLst>
                  <a:ext uri="{FF2B5EF4-FFF2-40B4-BE49-F238E27FC236}">
                    <a16:creationId xmlns:a16="http://schemas.microsoft.com/office/drawing/2014/main" xmlns="" id="{6017E41E-0D6D-46F3-9C98-82796C70F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1920"/>
                <a:ext cx="1200" cy="139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" name="Group 66">
                <a:extLst>
                  <a:ext uri="{FF2B5EF4-FFF2-40B4-BE49-F238E27FC236}">
                    <a16:creationId xmlns:a16="http://schemas.microsoft.com/office/drawing/2014/main" xmlns="" id="{45BF5022-9F69-4B9F-A56F-85D57C436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1680"/>
                <a:ext cx="317" cy="576"/>
                <a:chOff x="4896" y="1680"/>
                <a:chExt cx="317" cy="576"/>
              </a:xfrm>
            </p:grpSpPr>
            <p:graphicFrame>
              <p:nvGraphicFramePr>
                <p:cNvPr id="28" name="Object 67">
                  <a:extLst>
                    <a:ext uri="{FF2B5EF4-FFF2-40B4-BE49-F238E27FC236}">
                      <a16:creationId xmlns:a16="http://schemas.microsoft.com/office/drawing/2014/main" xmlns="" id="{068283C7-0EED-4F55-849D-EFC0C62F447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44" y="1680"/>
                <a:ext cx="240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7687" name="Equation" r:id="rId24" imgW="291960" imgH="291960" progId="Equation.3">
                        <p:embed/>
                      </p:oleObj>
                    </mc:Choice>
                    <mc:Fallback>
                      <p:oleObj name="Equation" r:id="rId24" imgW="291960" imgH="291960" progId="Equation.3">
                        <p:embed/>
                        <p:pic>
                          <p:nvPicPr>
                            <p:cNvPr id="49219" name="Object 67">
                              <a:extLst>
                                <a:ext uri="{FF2B5EF4-FFF2-40B4-BE49-F238E27FC236}">
                                  <a16:creationId xmlns:a16="http://schemas.microsoft.com/office/drawing/2014/main" xmlns="" id="{2B70F536-A9E0-4318-AAEF-1F0FB7DE198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44" y="1680"/>
                              <a:ext cx="240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68">
                  <a:extLst>
                    <a:ext uri="{FF2B5EF4-FFF2-40B4-BE49-F238E27FC236}">
                      <a16:creationId xmlns:a16="http://schemas.microsoft.com/office/drawing/2014/main" xmlns="" id="{7671BE35-D3E2-490D-BCDA-43D32F121E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040" y="1872"/>
                <a:ext cx="17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7688" name="公式" r:id="rId26" imgW="126720" imgH="177480" progId="Equation.3">
                        <p:embed/>
                      </p:oleObj>
                    </mc:Choice>
                    <mc:Fallback>
                      <p:oleObj name="公式" r:id="rId26" imgW="126720" imgH="177480" progId="Equation.3">
                        <p:embed/>
                        <p:pic>
                          <p:nvPicPr>
                            <p:cNvPr id="49220" name="Object 68">
                              <a:extLst>
                                <a:ext uri="{FF2B5EF4-FFF2-40B4-BE49-F238E27FC236}">
                                  <a16:creationId xmlns:a16="http://schemas.microsoft.com/office/drawing/2014/main" xmlns="" id="{3BEB2A29-442E-4C17-A6EB-F443146447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40" y="1872"/>
                              <a:ext cx="173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xmlns="" id="{2A0503EB-84C8-4B84-9B5A-BC1B0CA90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6" y="1872"/>
                  <a:ext cx="144" cy="384"/>
                </a:xfrm>
                <a:custGeom>
                  <a:avLst/>
                  <a:gdLst>
                    <a:gd name="T0" fmla="*/ 0 w 144"/>
                    <a:gd name="T1" fmla="*/ 0 h 384"/>
                    <a:gd name="T2" fmla="*/ 96 w 144"/>
                    <a:gd name="T3" fmla="*/ 240 h 384"/>
                    <a:gd name="T4" fmla="*/ 144 w 144"/>
                    <a:gd name="T5" fmla="*/ 38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4" h="384">
                      <a:moveTo>
                        <a:pt x="0" y="0"/>
                      </a:moveTo>
                      <a:cubicBezTo>
                        <a:pt x="36" y="88"/>
                        <a:pt x="72" y="176"/>
                        <a:pt x="96" y="240"/>
                      </a:cubicBezTo>
                      <a:cubicBezTo>
                        <a:pt x="120" y="304"/>
                        <a:pt x="132" y="344"/>
                        <a:pt x="144" y="384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 type="triangle" w="sm" len="lg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Arc 70">
                  <a:extLst>
                    <a:ext uri="{FF2B5EF4-FFF2-40B4-BE49-F238E27FC236}">
                      <a16:creationId xmlns:a16="http://schemas.microsoft.com/office/drawing/2014/main" xmlns="" id="{F49F6340-E2C8-407D-BD6F-0D5DA72B8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" y="2064"/>
                  <a:ext cx="144" cy="9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71">
              <a:extLst>
                <a:ext uri="{FF2B5EF4-FFF2-40B4-BE49-F238E27FC236}">
                  <a16:creationId xmlns:a16="http://schemas.microsoft.com/office/drawing/2014/main" xmlns="" id="{F5707CE1-4D44-47FC-BC80-300E24A83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34400" y="2895600"/>
              <a:ext cx="762000" cy="762000"/>
              <a:chOff x="4560" y="1776"/>
              <a:chExt cx="480" cy="480"/>
            </a:xfrm>
          </p:grpSpPr>
          <p:graphicFrame>
            <p:nvGraphicFramePr>
              <p:cNvPr id="33" name="Object 72">
                <a:extLst>
                  <a:ext uri="{FF2B5EF4-FFF2-40B4-BE49-F238E27FC236}">
                    <a16:creationId xmlns:a16="http://schemas.microsoft.com/office/drawing/2014/main" xmlns="" id="{57C79F29-E31E-4857-8007-75A550295B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776"/>
              <a:ext cx="240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689" name="Equation" r:id="rId28" imgW="279360" imgH="253800" progId="Equation.3">
                      <p:embed/>
                    </p:oleObj>
                  </mc:Choice>
                  <mc:Fallback>
                    <p:oleObj name="Equation" r:id="rId28" imgW="279360" imgH="253800" progId="Equation.3">
                      <p:embed/>
                      <p:pic>
                        <p:nvPicPr>
                          <p:cNvPr id="49224" name="Object 72">
                            <a:extLst>
                              <a:ext uri="{FF2B5EF4-FFF2-40B4-BE49-F238E27FC236}">
                                <a16:creationId xmlns:a16="http://schemas.microsoft.com/office/drawing/2014/main" xmlns="" id="{32D1FEE8-A1A6-4ED8-B524-1D490552E0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776"/>
                            <a:ext cx="240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4" name="Group 73">
                <a:extLst>
                  <a:ext uri="{FF2B5EF4-FFF2-40B4-BE49-F238E27FC236}">
                    <a16:creationId xmlns:a16="http://schemas.microsoft.com/office/drawing/2014/main" xmlns="" id="{09A01D29-0F58-4D6B-8B62-3CCC98AA7B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1928"/>
                <a:ext cx="240" cy="328"/>
                <a:chOff x="4800" y="1928"/>
                <a:chExt cx="240" cy="328"/>
              </a:xfrm>
            </p:grpSpPr>
            <p:sp>
              <p:nvSpPr>
                <p:cNvPr id="35" name="Line 74">
                  <a:extLst>
                    <a:ext uri="{FF2B5EF4-FFF2-40B4-BE49-F238E27FC236}">
                      <a16:creationId xmlns:a16="http://schemas.microsoft.com/office/drawing/2014/main" xmlns="" id="{CF5F3C26-8906-43AC-846C-38BC03677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800" y="2016"/>
                  <a:ext cx="240" cy="240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" name="Line 75">
                  <a:extLst>
                    <a:ext uri="{FF2B5EF4-FFF2-40B4-BE49-F238E27FC236}">
                      <a16:creationId xmlns:a16="http://schemas.microsoft.com/office/drawing/2014/main" xmlns="" id="{EBD8CD61-9ACF-447C-A15E-922D9F64B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00" y="1928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CC00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墨迹 37"/>
              <p14:cNvContentPartPr/>
              <p14:nvPr/>
            </p14:nvContentPartPr>
            <p14:xfrm>
              <a:off x="798120" y="-101880"/>
              <a:ext cx="11388240" cy="630108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1640" y="-108720"/>
                <a:ext cx="11398680" cy="63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" name="墨迹 38"/>
              <p14:cNvContentPartPr/>
              <p14:nvPr/>
            </p14:nvContentPartPr>
            <p14:xfrm>
              <a:off x="2543400" y="4937040"/>
              <a:ext cx="3552840" cy="78984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36560" y="4930560"/>
                <a:ext cx="3565080" cy="7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72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ADFF-96D7-4EFA-806B-2D80999DC002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55240" y="916920"/>
              <a:ext cx="10949400" cy="32173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400" y="908640"/>
                <a:ext cx="10964160" cy="32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0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xmlns="" id="{A54C1EA7-55AF-4FFE-AB94-C108B2DB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6352-A8B4-4538-8421-4F66E357526D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51202" name="Text Box 2">
            <a:extLst>
              <a:ext uri="{FF2B5EF4-FFF2-40B4-BE49-F238E27FC236}">
                <a16:creationId xmlns:a16="http://schemas.microsoft.com/office/drawing/2014/main" xmlns="" id="{A287D510-6D10-4C35-A061-88E03B8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847725"/>
            <a:ext cx="7543800" cy="60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Blip>
                <a:blip r:embed="rId2"/>
              </a:buBlip>
            </a:pPr>
            <a:r>
              <a:rPr kumimoji="1" lang="en-US" altLang="zh-CN" sz="3200" b="1" dirty="0">
                <a:latin typeface="宋体" panose="02010600030101010101" pitchFamily="2" charset="-122"/>
              </a:rPr>
              <a:t>  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任意带电体的电场</a:t>
            </a:r>
            <a:endParaRPr kumimoji="1" lang="zh-CN" altLang="en-US" sz="3200" b="1" dirty="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xmlns="" id="{5A775155-5FA6-4845-A1F8-1DDD98F22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91186"/>
            <a:ext cx="6705600" cy="5921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结论：</a:t>
            </a:r>
            <a:r>
              <a:rPr kumimoji="1" lang="zh-CN" altLang="en-US" sz="3200" b="1">
                <a:latin typeface="宋体" panose="02010600030101010101" pitchFamily="2" charset="-122"/>
              </a:rPr>
              <a:t>静电场力做功，与路径无关</a:t>
            </a:r>
            <a:r>
              <a:rPr kumimoji="1" lang="en-US" altLang="zh-CN" sz="3200" b="1"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xmlns="" id="{A4470FB2-AABF-45FC-8242-38DB9C18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42" y="870745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latin typeface="宋体" panose="02010600030101010101" pitchFamily="2" charset="-122"/>
              </a:rPr>
              <a:t>（点电荷的组合）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64960" y="1259280"/>
              <a:ext cx="9756000" cy="4682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480" y="1253520"/>
                <a:ext cx="9770760" cy="469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xmlns="" id="{D1F1F91D-981F-4F55-B4F7-30C970F3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15125-B563-42AC-958F-E29DBD4BEC62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xmlns="" id="{CD7B582B-6BCD-418B-8955-EA1E7335D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685800"/>
            <a:ext cx="55178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5.6.2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静电场的环路定理</a:t>
            </a:r>
            <a:endParaRPr kumimoji="1" lang="zh-CN" altLang="en-US" sz="3600" b="1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2235" name="Object 11">
            <a:extLst>
              <a:ext uri="{FF2B5EF4-FFF2-40B4-BE49-F238E27FC236}">
                <a16:creationId xmlns:a16="http://schemas.microsoft.com/office/drawing/2014/main" xmlns="" id="{8A97FD9B-F9BB-47F7-B0C6-B58982A68D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752600"/>
          <a:ext cx="35814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3" name="Equation" r:id="rId3" imgW="1447560" imgH="380880" progId="Equation.3">
                  <p:embed/>
                </p:oleObj>
              </mc:Choice>
              <mc:Fallback>
                <p:oleObj name="Equation" r:id="rId3" imgW="1447560" imgH="3808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52600"/>
                        <a:ext cx="35814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6" name="Object 12">
            <a:extLst>
              <a:ext uri="{FF2B5EF4-FFF2-40B4-BE49-F238E27FC236}">
                <a16:creationId xmlns:a16="http://schemas.microsoft.com/office/drawing/2014/main" xmlns="" id="{B8609D69-264D-4529-BDA4-56049898C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819401"/>
          <a:ext cx="38100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4" name="Equation" r:id="rId5" imgW="1612800" imgH="380880" progId="Equation.3">
                  <p:embed/>
                </p:oleObj>
              </mc:Choice>
              <mc:Fallback>
                <p:oleObj name="Equation" r:id="rId5" imgW="1612800" imgH="380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19401"/>
                        <a:ext cx="381000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>
            <a:extLst>
              <a:ext uri="{FF2B5EF4-FFF2-40B4-BE49-F238E27FC236}">
                <a16:creationId xmlns:a16="http://schemas.microsoft.com/office/drawing/2014/main" xmlns="" id="{B84CF710-2A75-41F5-AA2D-0005782F3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886200"/>
          <a:ext cx="2057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5" name="Equation" r:id="rId7" imgW="698400" imgH="291960" progId="Equation.3">
                  <p:embed/>
                </p:oleObj>
              </mc:Choice>
              <mc:Fallback>
                <p:oleObj name="Equation" r:id="rId7" imgW="698400" imgH="2919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886200"/>
                        <a:ext cx="2057400" cy="7810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8" name="Text Box 14">
            <a:extLst>
              <a:ext uri="{FF2B5EF4-FFF2-40B4-BE49-F238E27FC236}">
                <a16:creationId xmlns:a16="http://schemas.microsoft.com/office/drawing/2014/main" xmlns="" id="{8D6BAA28-0864-48C0-AC00-2E1EAC74A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149488"/>
            <a:ext cx="3124200" cy="1077218"/>
          </a:xfrm>
          <a:prstGeom prst="rect">
            <a:avLst/>
          </a:prstGeom>
          <a:solidFill>
            <a:srgbClr val="F9F0FE"/>
          </a:solidFill>
          <a:ln w="12700">
            <a:solidFill>
              <a:srgbClr val="CC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静电场是保守场、无旋场。</a:t>
            </a:r>
            <a:endParaRPr kumimoji="1" lang="zh-CN" altLang="en-US" sz="3200" b="1" dirty="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53" name="Text Box 29">
            <a:extLst>
              <a:ext uri="{FF2B5EF4-FFF2-40B4-BE49-F238E27FC236}">
                <a16:creationId xmlns:a16="http://schemas.microsoft.com/office/drawing/2014/main" xmlns="" id="{27339454-ABB3-495F-93CD-A5CB2C899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4876800"/>
            <a:ext cx="6768752" cy="10795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结论：</a:t>
            </a:r>
            <a:r>
              <a:rPr lang="zh-CN" altLang="en-US" sz="3200" b="1" dirty="0">
                <a:latin typeface="Times New Roman" panose="02020603050405020304" pitchFamily="18" charset="0"/>
              </a:rPr>
              <a:t>沿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任意</a:t>
            </a:r>
            <a:r>
              <a:rPr lang="zh-CN" altLang="en-US" sz="3200" b="1" dirty="0">
                <a:latin typeface="Times New Roman" panose="02020603050405020304" pitchFamily="18" charset="0"/>
              </a:rPr>
              <a:t>闭合路径一周，</a:t>
            </a:r>
            <a:r>
              <a:rPr lang="zh-CN" altLang="af-ZA" sz="3200" b="1" dirty="0">
                <a:latin typeface="Times New Roman" panose="02020603050405020304" pitchFamily="18" charset="0"/>
              </a:rPr>
              <a:t>电场力作功为零.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52255" name="Group 31">
            <a:extLst>
              <a:ext uri="{FF2B5EF4-FFF2-40B4-BE49-F238E27FC236}">
                <a16:creationId xmlns:a16="http://schemas.microsoft.com/office/drawing/2014/main" xmlns="" id="{F56DF0CB-FE05-4F1A-9D27-EA0CCF6A26E2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828800"/>
            <a:ext cx="3733800" cy="2514600"/>
            <a:chOff x="3072" y="2352"/>
            <a:chExt cx="2352" cy="1584"/>
          </a:xfrm>
        </p:grpSpPr>
        <p:sp>
          <p:nvSpPr>
            <p:cNvPr id="52256" name="Rectangle 32">
              <a:extLst>
                <a:ext uri="{FF2B5EF4-FFF2-40B4-BE49-F238E27FC236}">
                  <a16:creationId xmlns:a16="http://schemas.microsoft.com/office/drawing/2014/main" xmlns="" id="{3621CCDB-4DB3-4113-B078-D2BA2C4F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2352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7" name="Freeform 33">
              <a:extLst>
                <a:ext uri="{FF2B5EF4-FFF2-40B4-BE49-F238E27FC236}">
                  <a16:creationId xmlns:a16="http://schemas.microsoft.com/office/drawing/2014/main" xmlns="" id="{48DF5A63-D414-4463-ABB6-DD5E404A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2496"/>
              <a:ext cx="1488" cy="857"/>
            </a:xfrm>
            <a:custGeom>
              <a:avLst/>
              <a:gdLst>
                <a:gd name="T0" fmla="*/ 0 w 1488"/>
                <a:gd name="T1" fmla="*/ 1008 h 1008"/>
                <a:gd name="T2" fmla="*/ 384 w 1488"/>
                <a:gd name="T3" fmla="*/ 912 h 1008"/>
                <a:gd name="T4" fmla="*/ 720 w 1488"/>
                <a:gd name="T5" fmla="*/ 768 h 1008"/>
                <a:gd name="T6" fmla="*/ 960 w 1488"/>
                <a:gd name="T7" fmla="*/ 576 h 1008"/>
                <a:gd name="T8" fmla="*/ 1248 w 1488"/>
                <a:gd name="T9" fmla="*/ 288 h 1008"/>
                <a:gd name="T10" fmla="*/ 1488 w 1488"/>
                <a:gd name="T11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8" h="1008">
                  <a:moveTo>
                    <a:pt x="0" y="1008"/>
                  </a:moveTo>
                  <a:cubicBezTo>
                    <a:pt x="132" y="980"/>
                    <a:pt x="264" y="952"/>
                    <a:pt x="384" y="912"/>
                  </a:cubicBezTo>
                  <a:cubicBezTo>
                    <a:pt x="504" y="872"/>
                    <a:pt x="624" y="824"/>
                    <a:pt x="720" y="768"/>
                  </a:cubicBezTo>
                  <a:cubicBezTo>
                    <a:pt x="816" y="712"/>
                    <a:pt x="872" y="656"/>
                    <a:pt x="960" y="576"/>
                  </a:cubicBezTo>
                  <a:cubicBezTo>
                    <a:pt x="1048" y="496"/>
                    <a:pt x="1160" y="384"/>
                    <a:pt x="1248" y="288"/>
                  </a:cubicBezTo>
                  <a:cubicBezTo>
                    <a:pt x="1336" y="192"/>
                    <a:pt x="1448" y="48"/>
                    <a:pt x="1488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8" name="Freeform 34">
              <a:extLst>
                <a:ext uri="{FF2B5EF4-FFF2-40B4-BE49-F238E27FC236}">
                  <a16:creationId xmlns:a16="http://schemas.microsoft.com/office/drawing/2014/main" xmlns="" id="{FECF0BAC-D6D5-40D8-82C3-632C84E43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979"/>
              <a:ext cx="2064" cy="638"/>
            </a:xfrm>
            <a:custGeom>
              <a:avLst/>
              <a:gdLst>
                <a:gd name="T0" fmla="*/ 0 w 2064"/>
                <a:gd name="T1" fmla="*/ 696 h 696"/>
                <a:gd name="T2" fmla="*/ 336 w 2064"/>
                <a:gd name="T3" fmla="*/ 552 h 696"/>
                <a:gd name="T4" fmla="*/ 720 w 2064"/>
                <a:gd name="T5" fmla="*/ 360 h 696"/>
                <a:gd name="T6" fmla="*/ 1056 w 2064"/>
                <a:gd name="T7" fmla="*/ 232 h 696"/>
                <a:gd name="T8" fmla="*/ 1480 w 2064"/>
                <a:gd name="T9" fmla="*/ 88 h 696"/>
                <a:gd name="T10" fmla="*/ 1920 w 2064"/>
                <a:gd name="T11" fmla="*/ 24 h 696"/>
                <a:gd name="T12" fmla="*/ 2064 w 2064"/>
                <a:gd name="T13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4" h="696">
                  <a:moveTo>
                    <a:pt x="0" y="696"/>
                  </a:moveTo>
                  <a:cubicBezTo>
                    <a:pt x="108" y="652"/>
                    <a:pt x="216" y="608"/>
                    <a:pt x="336" y="552"/>
                  </a:cubicBezTo>
                  <a:cubicBezTo>
                    <a:pt x="456" y="496"/>
                    <a:pt x="600" y="413"/>
                    <a:pt x="720" y="360"/>
                  </a:cubicBezTo>
                  <a:cubicBezTo>
                    <a:pt x="840" y="307"/>
                    <a:pt x="929" y="277"/>
                    <a:pt x="1056" y="232"/>
                  </a:cubicBezTo>
                  <a:cubicBezTo>
                    <a:pt x="1183" y="187"/>
                    <a:pt x="1336" y="123"/>
                    <a:pt x="1480" y="88"/>
                  </a:cubicBezTo>
                  <a:cubicBezTo>
                    <a:pt x="1624" y="53"/>
                    <a:pt x="1823" y="39"/>
                    <a:pt x="1920" y="24"/>
                  </a:cubicBezTo>
                  <a:cubicBezTo>
                    <a:pt x="2017" y="9"/>
                    <a:pt x="2034" y="5"/>
                    <a:pt x="2064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9" name="Freeform 35">
              <a:extLst>
                <a:ext uri="{FF2B5EF4-FFF2-40B4-BE49-F238E27FC236}">
                  <a16:creationId xmlns:a16="http://schemas.microsoft.com/office/drawing/2014/main" xmlns="" id="{4663D9D0-C64E-4C8A-83BC-62FBE993C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537"/>
              <a:ext cx="1872" cy="303"/>
            </a:xfrm>
            <a:custGeom>
              <a:avLst/>
              <a:gdLst>
                <a:gd name="T0" fmla="*/ 0 w 2112"/>
                <a:gd name="T1" fmla="*/ 528 h 528"/>
                <a:gd name="T2" fmla="*/ 384 w 2112"/>
                <a:gd name="T3" fmla="*/ 192 h 528"/>
                <a:gd name="T4" fmla="*/ 816 w 2112"/>
                <a:gd name="T5" fmla="*/ 48 h 528"/>
                <a:gd name="T6" fmla="*/ 1296 w 2112"/>
                <a:gd name="T7" fmla="*/ 0 h 528"/>
                <a:gd name="T8" fmla="*/ 1680 w 2112"/>
                <a:gd name="T9" fmla="*/ 48 h 528"/>
                <a:gd name="T10" fmla="*/ 2112 w 2112"/>
                <a:gd name="T11" fmla="*/ 9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2" h="528">
                  <a:moveTo>
                    <a:pt x="0" y="528"/>
                  </a:moveTo>
                  <a:cubicBezTo>
                    <a:pt x="136" y="396"/>
                    <a:pt x="248" y="272"/>
                    <a:pt x="384" y="192"/>
                  </a:cubicBezTo>
                  <a:cubicBezTo>
                    <a:pt x="520" y="112"/>
                    <a:pt x="664" y="80"/>
                    <a:pt x="816" y="48"/>
                  </a:cubicBezTo>
                  <a:cubicBezTo>
                    <a:pt x="968" y="16"/>
                    <a:pt x="1152" y="0"/>
                    <a:pt x="1296" y="0"/>
                  </a:cubicBezTo>
                  <a:cubicBezTo>
                    <a:pt x="1440" y="0"/>
                    <a:pt x="1544" y="32"/>
                    <a:pt x="1680" y="48"/>
                  </a:cubicBezTo>
                  <a:cubicBezTo>
                    <a:pt x="1816" y="64"/>
                    <a:pt x="2040" y="88"/>
                    <a:pt x="2112" y="96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0" name="Freeform 36">
              <a:extLst>
                <a:ext uri="{FF2B5EF4-FFF2-40B4-BE49-F238E27FC236}">
                  <a16:creationId xmlns:a16="http://schemas.microsoft.com/office/drawing/2014/main" xmlns="" id="{73E54FC8-3292-4184-A7AB-0334DBA1CE81}"/>
                </a:ext>
              </a:extLst>
            </p:cNvPr>
            <p:cNvSpPr>
              <a:spLocks/>
            </p:cNvSpPr>
            <p:nvPr/>
          </p:nvSpPr>
          <p:spPr bwMode="auto">
            <a:xfrm rot="-1671148">
              <a:off x="3131" y="2718"/>
              <a:ext cx="1104" cy="192"/>
            </a:xfrm>
            <a:custGeom>
              <a:avLst/>
              <a:gdLst>
                <a:gd name="T0" fmla="*/ 0 w 1104"/>
                <a:gd name="T1" fmla="*/ 432 h 544"/>
                <a:gd name="T2" fmla="*/ 144 w 1104"/>
                <a:gd name="T3" fmla="*/ 480 h 544"/>
                <a:gd name="T4" fmla="*/ 432 w 1104"/>
                <a:gd name="T5" fmla="*/ 528 h 544"/>
                <a:gd name="T6" fmla="*/ 768 w 1104"/>
                <a:gd name="T7" fmla="*/ 384 h 544"/>
                <a:gd name="T8" fmla="*/ 1104 w 1104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544">
                  <a:moveTo>
                    <a:pt x="0" y="432"/>
                  </a:moveTo>
                  <a:cubicBezTo>
                    <a:pt x="36" y="448"/>
                    <a:pt x="72" y="464"/>
                    <a:pt x="144" y="480"/>
                  </a:cubicBezTo>
                  <a:cubicBezTo>
                    <a:pt x="216" y="496"/>
                    <a:pt x="328" y="544"/>
                    <a:pt x="432" y="528"/>
                  </a:cubicBezTo>
                  <a:cubicBezTo>
                    <a:pt x="536" y="512"/>
                    <a:pt x="656" y="472"/>
                    <a:pt x="768" y="384"/>
                  </a:cubicBezTo>
                  <a:cubicBezTo>
                    <a:pt x="880" y="296"/>
                    <a:pt x="1048" y="64"/>
                    <a:pt x="1104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2261" name="Object 37">
              <a:extLst>
                <a:ext uri="{FF2B5EF4-FFF2-40B4-BE49-F238E27FC236}">
                  <a16:creationId xmlns:a16="http://schemas.microsoft.com/office/drawing/2014/main" xmlns="" id="{C8A19321-ED96-4A77-A3CC-BC1A9A360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3105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6" name="Equation" r:id="rId9" imgW="152280" imgH="190440" progId="Equation.3">
                    <p:embed/>
                  </p:oleObj>
                </mc:Choice>
                <mc:Fallback>
                  <p:oleObj name="Equation" r:id="rId9" imgW="152280" imgH="19044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05"/>
                          <a:ext cx="24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274" name="Group 50">
            <a:extLst>
              <a:ext uri="{FF2B5EF4-FFF2-40B4-BE49-F238E27FC236}">
                <a16:creationId xmlns:a16="http://schemas.microsoft.com/office/drawing/2014/main" xmlns="" id="{F2D97ADE-7186-4F61-95AA-031A56824A4E}"/>
              </a:ext>
            </a:extLst>
          </p:cNvPr>
          <p:cNvGrpSpPr>
            <a:grpSpLocks/>
          </p:cNvGrpSpPr>
          <p:nvPr/>
        </p:nvGrpSpPr>
        <p:grpSpPr bwMode="auto">
          <a:xfrm>
            <a:off x="6718300" y="2362200"/>
            <a:ext cx="2413000" cy="1652588"/>
            <a:chOff x="3320" y="1392"/>
            <a:chExt cx="1520" cy="1041"/>
          </a:xfrm>
        </p:grpSpPr>
        <p:sp>
          <p:nvSpPr>
            <p:cNvPr id="52263" name="Arc 39">
              <a:extLst>
                <a:ext uri="{FF2B5EF4-FFF2-40B4-BE49-F238E27FC236}">
                  <a16:creationId xmlns:a16="http://schemas.microsoft.com/office/drawing/2014/main" xmlns="" id="{0A0A535E-BD6F-44D6-85B8-85ED19ADF26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00" y="1508"/>
              <a:ext cx="1004" cy="73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16"/>
                <a:gd name="T1" fmla="*/ 0 h 21600"/>
                <a:gd name="T2" fmla="*/ 21516 w 21516"/>
                <a:gd name="T3" fmla="*/ 19692 h 21600"/>
                <a:gd name="T4" fmla="*/ 0 w 2151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16" h="21600" fill="none" extrusionOk="0">
                  <a:moveTo>
                    <a:pt x="-1" y="0"/>
                  </a:moveTo>
                  <a:cubicBezTo>
                    <a:pt x="11189" y="0"/>
                    <a:pt x="20527" y="8545"/>
                    <a:pt x="21515" y="19692"/>
                  </a:cubicBezTo>
                </a:path>
                <a:path w="21516" h="21600" stroke="0" extrusionOk="0">
                  <a:moveTo>
                    <a:pt x="-1" y="0"/>
                  </a:moveTo>
                  <a:cubicBezTo>
                    <a:pt x="11189" y="0"/>
                    <a:pt x="20527" y="8545"/>
                    <a:pt x="21515" y="1969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4" name="Line 40">
              <a:extLst>
                <a:ext uri="{FF2B5EF4-FFF2-40B4-BE49-F238E27FC236}">
                  <a16:creationId xmlns:a16="http://schemas.microsoft.com/office/drawing/2014/main" xmlns="" id="{0C21D5E1-6701-4200-A330-B04EFE50F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2036"/>
              <a:ext cx="96" cy="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5" name="Arc 41">
              <a:extLst>
                <a:ext uri="{FF2B5EF4-FFF2-40B4-BE49-F238E27FC236}">
                  <a16:creationId xmlns:a16="http://schemas.microsoft.com/office/drawing/2014/main" xmlns="" id="{A1B9D441-A9F2-45CA-8A9E-BC435EE75B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0" y="1547"/>
              <a:ext cx="960" cy="68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6" name="Line 42">
              <a:extLst>
                <a:ext uri="{FF2B5EF4-FFF2-40B4-BE49-F238E27FC236}">
                  <a16:creationId xmlns:a16="http://schemas.microsoft.com/office/drawing/2014/main" xmlns="" id="{7FF31CFF-314A-4A1C-9A15-D296232B3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1638"/>
              <a:ext cx="96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7" name="Oval 43">
              <a:extLst>
                <a:ext uri="{FF2B5EF4-FFF2-40B4-BE49-F238E27FC236}">
                  <a16:creationId xmlns:a16="http://schemas.microsoft.com/office/drawing/2014/main" xmlns="" id="{FCF0485D-90AD-4E9F-89C9-478C8CC63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189"/>
              <a:ext cx="48" cy="45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8" name="Oval 44">
              <a:extLst>
                <a:ext uri="{FF2B5EF4-FFF2-40B4-BE49-F238E27FC236}">
                  <a16:creationId xmlns:a16="http://schemas.microsoft.com/office/drawing/2014/main" xmlns="" id="{1CDE4148-949B-4B02-B56F-0C83C5806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547"/>
              <a:ext cx="48" cy="4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2269" name="Object 45">
              <a:extLst>
                <a:ext uri="{FF2B5EF4-FFF2-40B4-BE49-F238E27FC236}">
                  <a16:creationId xmlns:a16="http://schemas.microsoft.com/office/drawing/2014/main" xmlns="" id="{805B2B6C-2B99-40FA-AB91-F442EA639A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0" y="2193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7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0" y="2193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70" name="Object 46">
              <a:extLst>
                <a:ext uri="{FF2B5EF4-FFF2-40B4-BE49-F238E27FC236}">
                  <a16:creationId xmlns:a16="http://schemas.microsoft.com/office/drawing/2014/main" xmlns="" id="{B7CF8388-F660-4989-BFFC-C2A43EF37E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440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8" name="Equation" r:id="rId13" imgW="152280" imgH="164880" progId="Equation.3">
                    <p:embed/>
                  </p:oleObj>
                </mc:Choice>
                <mc:Fallback>
                  <p:oleObj name="Equation" r:id="rId13" imgW="152280" imgH="16488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440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71" name="Object 47">
              <a:extLst>
                <a:ext uri="{FF2B5EF4-FFF2-40B4-BE49-F238E27FC236}">
                  <a16:creationId xmlns:a16="http://schemas.microsoft.com/office/drawing/2014/main" xmlns="" id="{A90D52CF-622D-4437-9AB4-090D3C70A6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584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9" name="Clip" r:id="rId15" imgW="380852" imgH="390270" progId="MS_ClipArt_Gallery.5">
                    <p:embed/>
                  </p:oleObj>
                </mc:Choice>
                <mc:Fallback>
                  <p:oleObj name="Clip" r:id="rId15" imgW="380852" imgH="390270" progId="MS_ClipArt_Gallery.5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584"/>
                          <a:ext cx="94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72" name="Object 48">
              <a:extLst>
                <a:ext uri="{FF2B5EF4-FFF2-40B4-BE49-F238E27FC236}">
                  <a16:creationId xmlns:a16="http://schemas.microsoft.com/office/drawing/2014/main" xmlns="" id="{BEB141AE-2AF6-4643-A54B-F3DD58CC55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1392"/>
            <a:ext cx="23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00" name="Equation" r:id="rId17" imgW="152280" imgH="177480" progId="Equation.3">
                    <p:embed/>
                  </p:oleObj>
                </mc:Choice>
                <mc:Fallback>
                  <p:oleObj name="Equation" r:id="rId17" imgW="152280" imgH="17748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392"/>
                          <a:ext cx="232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73" name="Object 49">
              <a:extLst>
                <a:ext uri="{FF2B5EF4-FFF2-40B4-BE49-F238E27FC236}">
                  <a16:creationId xmlns:a16="http://schemas.microsoft.com/office/drawing/2014/main" xmlns="" id="{A7A6B45E-CA8D-4084-8D6A-A52331128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1953"/>
            <a:ext cx="25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01" name="Equation" r:id="rId19" imgW="164880" imgH="164880" progId="Equation.3">
                    <p:embed/>
                  </p:oleObj>
                </mc:Choice>
                <mc:Fallback>
                  <p:oleObj name="Equation" r:id="rId19" imgW="164880" imgH="16488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953"/>
                          <a:ext cx="251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墨迹 1"/>
              <p14:cNvContentPartPr/>
              <p14:nvPr/>
            </p14:nvContentPartPr>
            <p14:xfrm>
              <a:off x="1474920" y="686880"/>
              <a:ext cx="10717560" cy="4060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69520" y="679680"/>
                <a:ext cx="10730880" cy="407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8" grpId="0" animBg="1" autoUpdateAnimBg="0"/>
      <p:bldP spid="5225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xmlns="" id="{88C17BB8-2D52-42A5-BAB9-18CC1AE0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3A5-0FF9-4CC1-B90F-F7DD2B666443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xmlns="" id="{C372BDC8-0E05-4209-B4CC-3216C0530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990" y="763369"/>
            <a:ext cx="53983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5.6.3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电势能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xmlns="" id="{AFDB8087-3DC4-4548-9D54-FC153870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136" y="1419200"/>
            <a:ext cx="4114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 dirty="0">
                <a:latin typeface="宋体" panose="02010600030101010101" pitchFamily="2" charset="-122"/>
              </a:rPr>
              <a:t>    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静电场是保守场，静电场力是保守力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.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静电场力所做的功就等于电荷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电势能增量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的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负值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3252" name="Object 4">
            <a:extLst>
              <a:ext uri="{FF2B5EF4-FFF2-40B4-BE49-F238E27FC236}">
                <a16:creationId xmlns:a16="http://schemas.microsoft.com/office/drawing/2014/main" xmlns="" id="{D860FACA-3753-4CF1-940C-41EAF9A52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15009"/>
              </p:ext>
            </p:extLst>
          </p:nvPr>
        </p:nvGraphicFramePr>
        <p:xfrm>
          <a:off x="5672336" y="4391000"/>
          <a:ext cx="5029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3" name="Equation" r:id="rId4" imgW="1917360" imgH="241200" progId="Equation.3">
                  <p:embed/>
                </p:oleObj>
              </mc:Choice>
              <mc:Fallback>
                <p:oleObj name="Equation" r:id="rId4" imgW="19173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336" y="4391000"/>
                        <a:ext cx="50292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8" name="Rectangle 10">
            <a:extLst>
              <a:ext uri="{FF2B5EF4-FFF2-40B4-BE49-F238E27FC236}">
                <a16:creationId xmlns:a16="http://schemas.microsoft.com/office/drawing/2014/main" xmlns="" id="{65EE6AB0-0816-4A9F-8C8C-DBB435F30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229200"/>
            <a:ext cx="5334000" cy="5889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电场力做正功，电势能减少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.</a:t>
            </a:r>
          </a:p>
        </p:txBody>
      </p:sp>
      <p:grpSp>
        <p:nvGrpSpPr>
          <p:cNvPr id="53259" name="Group 11">
            <a:extLst>
              <a:ext uri="{FF2B5EF4-FFF2-40B4-BE49-F238E27FC236}">
                <a16:creationId xmlns:a16="http://schemas.microsoft.com/office/drawing/2014/main" xmlns="" id="{9DFFE0F4-DB7C-4EAE-B737-C2729C1AD645}"/>
              </a:ext>
            </a:extLst>
          </p:cNvPr>
          <p:cNvGrpSpPr>
            <a:grpSpLocks/>
          </p:cNvGrpSpPr>
          <p:nvPr/>
        </p:nvGrpSpPr>
        <p:grpSpPr bwMode="auto">
          <a:xfrm>
            <a:off x="8263136" y="1647799"/>
            <a:ext cx="3733800" cy="2514600"/>
            <a:chOff x="3072" y="2352"/>
            <a:chExt cx="2352" cy="1584"/>
          </a:xfrm>
        </p:grpSpPr>
        <p:sp>
          <p:nvSpPr>
            <p:cNvPr id="53260" name="Rectangle 12">
              <a:extLst>
                <a:ext uri="{FF2B5EF4-FFF2-40B4-BE49-F238E27FC236}">
                  <a16:creationId xmlns:a16="http://schemas.microsoft.com/office/drawing/2014/main" xmlns="" id="{5D66278C-4BF6-4076-996F-1A5221303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2352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1" name="Freeform 13">
              <a:extLst>
                <a:ext uri="{FF2B5EF4-FFF2-40B4-BE49-F238E27FC236}">
                  <a16:creationId xmlns:a16="http://schemas.microsoft.com/office/drawing/2014/main" xmlns="" id="{820E2969-594C-450B-87D6-3C09936A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2496"/>
              <a:ext cx="1488" cy="857"/>
            </a:xfrm>
            <a:custGeom>
              <a:avLst/>
              <a:gdLst>
                <a:gd name="T0" fmla="*/ 0 w 1488"/>
                <a:gd name="T1" fmla="*/ 1008 h 1008"/>
                <a:gd name="T2" fmla="*/ 384 w 1488"/>
                <a:gd name="T3" fmla="*/ 912 h 1008"/>
                <a:gd name="T4" fmla="*/ 720 w 1488"/>
                <a:gd name="T5" fmla="*/ 768 h 1008"/>
                <a:gd name="T6" fmla="*/ 960 w 1488"/>
                <a:gd name="T7" fmla="*/ 576 h 1008"/>
                <a:gd name="T8" fmla="*/ 1248 w 1488"/>
                <a:gd name="T9" fmla="*/ 288 h 1008"/>
                <a:gd name="T10" fmla="*/ 1488 w 1488"/>
                <a:gd name="T11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8" h="1008">
                  <a:moveTo>
                    <a:pt x="0" y="1008"/>
                  </a:moveTo>
                  <a:cubicBezTo>
                    <a:pt x="132" y="980"/>
                    <a:pt x="264" y="952"/>
                    <a:pt x="384" y="912"/>
                  </a:cubicBezTo>
                  <a:cubicBezTo>
                    <a:pt x="504" y="872"/>
                    <a:pt x="624" y="824"/>
                    <a:pt x="720" y="768"/>
                  </a:cubicBezTo>
                  <a:cubicBezTo>
                    <a:pt x="816" y="712"/>
                    <a:pt x="872" y="656"/>
                    <a:pt x="960" y="576"/>
                  </a:cubicBezTo>
                  <a:cubicBezTo>
                    <a:pt x="1048" y="496"/>
                    <a:pt x="1160" y="384"/>
                    <a:pt x="1248" y="288"/>
                  </a:cubicBezTo>
                  <a:cubicBezTo>
                    <a:pt x="1336" y="192"/>
                    <a:pt x="1448" y="48"/>
                    <a:pt x="1488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2" name="Freeform 14">
              <a:extLst>
                <a:ext uri="{FF2B5EF4-FFF2-40B4-BE49-F238E27FC236}">
                  <a16:creationId xmlns:a16="http://schemas.microsoft.com/office/drawing/2014/main" xmlns="" id="{314C3060-4C78-4F1B-9271-1DB6E5907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979"/>
              <a:ext cx="2064" cy="638"/>
            </a:xfrm>
            <a:custGeom>
              <a:avLst/>
              <a:gdLst>
                <a:gd name="T0" fmla="*/ 0 w 2064"/>
                <a:gd name="T1" fmla="*/ 696 h 696"/>
                <a:gd name="T2" fmla="*/ 336 w 2064"/>
                <a:gd name="T3" fmla="*/ 552 h 696"/>
                <a:gd name="T4" fmla="*/ 720 w 2064"/>
                <a:gd name="T5" fmla="*/ 360 h 696"/>
                <a:gd name="T6" fmla="*/ 1056 w 2064"/>
                <a:gd name="T7" fmla="*/ 232 h 696"/>
                <a:gd name="T8" fmla="*/ 1480 w 2064"/>
                <a:gd name="T9" fmla="*/ 88 h 696"/>
                <a:gd name="T10" fmla="*/ 1920 w 2064"/>
                <a:gd name="T11" fmla="*/ 24 h 696"/>
                <a:gd name="T12" fmla="*/ 2064 w 2064"/>
                <a:gd name="T13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4" h="696">
                  <a:moveTo>
                    <a:pt x="0" y="696"/>
                  </a:moveTo>
                  <a:cubicBezTo>
                    <a:pt x="108" y="652"/>
                    <a:pt x="216" y="608"/>
                    <a:pt x="336" y="552"/>
                  </a:cubicBezTo>
                  <a:cubicBezTo>
                    <a:pt x="456" y="496"/>
                    <a:pt x="600" y="413"/>
                    <a:pt x="720" y="360"/>
                  </a:cubicBezTo>
                  <a:cubicBezTo>
                    <a:pt x="840" y="307"/>
                    <a:pt x="929" y="277"/>
                    <a:pt x="1056" y="232"/>
                  </a:cubicBezTo>
                  <a:cubicBezTo>
                    <a:pt x="1183" y="187"/>
                    <a:pt x="1336" y="123"/>
                    <a:pt x="1480" y="88"/>
                  </a:cubicBezTo>
                  <a:cubicBezTo>
                    <a:pt x="1624" y="53"/>
                    <a:pt x="1823" y="39"/>
                    <a:pt x="1920" y="24"/>
                  </a:cubicBezTo>
                  <a:cubicBezTo>
                    <a:pt x="2017" y="9"/>
                    <a:pt x="2034" y="5"/>
                    <a:pt x="2064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3" name="Freeform 15">
              <a:extLst>
                <a:ext uri="{FF2B5EF4-FFF2-40B4-BE49-F238E27FC236}">
                  <a16:creationId xmlns:a16="http://schemas.microsoft.com/office/drawing/2014/main" xmlns="" id="{DAB09AB8-408D-4222-80C1-91F076493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537"/>
              <a:ext cx="1872" cy="303"/>
            </a:xfrm>
            <a:custGeom>
              <a:avLst/>
              <a:gdLst>
                <a:gd name="T0" fmla="*/ 0 w 2112"/>
                <a:gd name="T1" fmla="*/ 528 h 528"/>
                <a:gd name="T2" fmla="*/ 384 w 2112"/>
                <a:gd name="T3" fmla="*/ 192 h 528"/>
                <a:gd name="T4" fmla="*/ 816 w 2112"/>
                <a:gd name="T5" fmla="*/ 48 h 528"/>
                <a:gd name="T6" fmla="*/ 1296 w 2112"/>
                <a:gd name="T7" fmla="*/ 0 h 528"/>
                <a:gd name="T8" fmla="*/ 1680 w 2112"/>
                <a:gd name="T9" fmla="*/ 48 h 528"/>
                <a:gd name="T10" fmla="*/ 2112 w 2112"/>
                <a:gd name="T11" fmla="*/ 9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2" h="528">
                  <a:moveTo>
                    <a:pt x="0" y="528"/>
                  </a:moveTo>
                  <a:cubicBezTo>
                    <a:pt x="136" y="396"/>
                    <a:pt x="248" y="272"/>
                    <a:pt x="384" y="192"/>
                  </a:cubicBezTo>
                  <a:cubicBezTo>
                    <a:pt x="520" y="112"/>
                    <a:pt x="664" y="80"/>
                    <a:pt x="816" y="48"/>
                  </a:cubicBezTo>
                  <a:cubicBezTo>
                    <a:pt x="968" y="16"/>
                    <a:pt x="1152" y="0"/>
                    <a:pt x="1296" y="0"/>
                  </a:cubicBezTo>
                  <a:cubicBezTo>
                    <a:pt x="1440" y="0"/>
                    <a:pt x="1544" y="32"/>
                    <a:pt x="1680" y="48"/>
                  </a:cubicBezTo>
                  <a:cubicBezTo>
                    <a:pt x="1816" y="64"/>
                    <a:pt x="2040" y="88"/>
                    <a:pt x="2112" y="96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4" name="Freeform 16">
              <a:extLst>
                <a:ext uri="{FF2B5EF4-FFF2-40B4-BE49-F238E27FC236}">
                  <a16:creationId xmlns:a16="http://schemas.microsoft.com/office/drawing/2014/main" xmlns="" id="{0F1E70E9-953A-45D8-A1F5-01352A9EFD41}"/>
                </a:ext>
              </a:extLst>
            </p:cNvPr>
            <p:cNvSpPr>
              <a:spLocks/>
            </p:cNvSpPr>
            <p:nvPr/>
          </p:nvSpPr>
          <p:spPr bwMode="auto">
            <a:xfrm rot="-1671148">
              <a:off x="3131" y="2718"/>
              <a:ext cx="1104" cy="192"/>
            </a:xfrm>
            <a:custGeom>
              <a:avLst/>
              <a:gdLst>
                <a:gd name="T0" fmla="*/ 0 w 1104"/>
                <a:gd name="T1" fmla="*/ 432 h 544"/>
                <a:gd name="T2" fmla="*/ 144 w 1104"/>
                <a:gd name="T3" fmla="*/ 480 h 544"/>
                <a:gd name="T4" fmla="*/ 432 w 1104"/>
                <a:gd name="T5" fmla="*/ 528 h 544"/>
                <a:gd name="T6" fmla="*/ 768 w 1104"/>
                <a:gd name="T7" fmla="*/ 384 h 544"/>
                <a:gd name="T8" fmla="*/ 1104 w 1104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544">
                  <a:moveTo>
                    <a:pt x="0" y="432"/>
                  </a:moveTo>
                  <a:cubicBezTo>
                    <a:pt x="36" y="448"/>
                    <a:pt x="72" y="464"/>
                    <a:pt x="144" y="480"/>
                  </a:cubicBezTo>
                  <a:cubicBezTo>
                    <a:pt x="216" y="496"/>
                    <a:pt x="328" y="544"/>
                    <a:pt x="432" y="528"/>
                  </a:cubicBezTo>
                  <a:cubicBezTo>
                    <a:pt x="536" y="512"/>
                    <a:pt x="656" y="472"/>
                    <a:pt x="768" y="384"/>
                  </a:cubicBezTo>
                  <a:cubicBezTo>
                    <a:pt x="880" y="296"/>
                    <a:pt x="1048" y="64"/>
                    <a:pt x="1104" y="0"/>
                  </a:cubicBezTo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3265" name="Object 17">
              <a:extLst>
                <a:ext uri="{FF2B5EF4-FFF2-40B4-BE49-F238E27FC236}">
                  <a16:creationId xmlns:a16="http://schemas.microsoft.com/office/drawing/2014/main" xmlns="" id="{4E8E8F86-1BE6-496F-8815-B305FD423F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3105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4" name="Equation" r:id="rId6" imgW="152280" imgH="190440" progId="Equation.3">
                    <p:embed/>
                  </p:oleObj>
                </mc:Choice>
                <mc:Fallback>
                  <p:oleObj name="Equation" r:id="rId6" imgW="152280" imgH="19044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05"/>
                          <a:ext cx="24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81" name="Group 33">
            <a:extLst>
              <a:ext uri="{FF2B5EF4-FFF2-40B4-BE49-F238E27FC236}">
                <a16:creationId xmlns:a16="http://schemas.microsoft.com/office/drawing/2014/main" xmlns="" id="{14EDDD71-D4A4-4C44-9771-C7DE0D257474}"/>
              </a:ext>
            </a:extLst>
          </p:cNvPr>
          <p:cNvGrpSpPr>
            <a:grpSpLocks/>
          </p:cNvGrpSpPr>
          <p:nvPr/>
        </p:nvGrpSpPr>
        <p:grpSpPr bwMode="auto">
          <a:xfrm>
            <a:off x="9253737" y="2470124"/>
            <a:ext cx="2009775" cy="1371600"/>
            <a:chOff x="3648" y="1680"/>
            <a:chExt cx="1266" cy="864"/>
          </a:xfrm>
        </p:grpSpPr>
        <p:graphicFrame>
          <p:nvGraphicFramePr>
            <p:cNvPr id="53278" name="Object 30">
              <a:extLst>
                <a:ext uri="{FF2B5EF4-FFF2-40B4-BE49-F238E27FC236}">
                  <a16:creationId xmlns:a16="http://schemas.microsoft.com/office/drawing/2014/main" xmlns="" id="{4FE1E02B-7836-478F-912F-954718433A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208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5" name="Equation" r:id="rId8" imgW="241200" imgH="241200" progId="Equation.3">
                    <p:embed/>
                  </p:oleObj>
                </mc:Choice>
                <mc:Fallback>
                  <p:oleObj name="Equation" r:id="rId8" imgW="241200" imgH="2412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208"/>
                          <a:ext cx="336" cy="33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9" name="Object 31">
              <a:extLst>
                <a:ext uri="{FF2B5EF4-FFF2-40B4-BE49-F238E27FC236}">
                  <a16:creationId xmlns:a16="http://schemas.microsoft.com/office/drawing/2014/main" xmlns="" id="{696F3ADE-61AB-4000-AD24-1A84E84D8E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1680"/>
            <a:ext cx="35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6" name="Equation" r:id="rId10" imgW="253800" imgH="241200" progId="Equation.3">
                    <p:embed/>
                  </p:oleObj>
                </mc:Choice>
                <mc:Fallback>
                  <p:oleObj name="Equation" r:id="rId10" imgW="253800" imgH="2412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80"/>
                          <a:ext cx="354" cy="33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80" name="Group 32">
            <a:extLst>
              <a:ext uri="{FF2B5EF4-FFF2-40B4-BE49-F238E27FC236}">
                <a16:creationId xmlns:a16="http://schemas.microsoft.com/office/drawing/2014/main" xmlns="" id="{C7419EB3-7209-4386-AAFC-44DDF36226C2}"/>
              </a:ext>
            </a:extLst>
          </p:cNvPr>
          <p:cNvGrpSpPr>
            <a:grpSpLocks/>
          </p:cNvGrpSpPr>
          <p:nvPr/>
        </p:nvGrpSpPr>
        <p:grpSpPr bwMode="auto">
          <a:xfrm>
            <a:off x="8733036" y="2089124"/>
            <a:ext cx="2413000" cy="1752600"/>
            <a:chOff x="3320" y="1440"/>
            <a:chExt cx="1520" cy="1104"/>
          </a:xfrm>
        </p:grpSpPr>
        <p:sp>
          <p:nvSpPr>
            <p:cNvPr id="53269" name="Arc 21">
              <a:extLst>
                <a:ext uri="{FF2B5EF4-FFF2-40B4-BE49-F238E27FC236}">
                  <a16:creationId xmlns:a16="http://schemas.microsoft.com/office/drawing/2014/main" xmlns="" id="{1AE4AAD9-B568-40A8-A33D-AD60EF6AB8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52" y="1679"/>
              <a:ext cx="960" cy="6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2080"/>
                <a:gd name="T2" fmla="*/ 21595 w 21600"/>
                <a:gd name="T3" fmla="*/ 22080 h 22080"/>
                <a:gd name="T4" fmla="*/ 0 w 21600"/>
                <a:gd name="T5" fmla="*/ 21600 h 2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08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760"/>
                    <a:pt x="21598" y="21920"/>
                    <a:pt x="21594" y="22079"/>
                  </a:cubicBezTo>
                </a:path>
                <a:path w="21600" h="2208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760"/>
                    <a:pt x="21598" y="21920"/>
                    <a:pt x="21594" y="2207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0" name="Line 22">
              <a:extLst>
                <a:ext uri="{FF2B5EF4-FFF2-40B4-BE49-F238E27FC236}">
                  <a16:creationId xmlns:a16="http://schemas.microsoft.com/office/drawing/2014/main" xmlns="" id="{5099302F-D9E9-40EB-9734-3B85B2534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1776"/>
              <a:ext cx="96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1" name="Oval 23">
              <a:extLst>
                <a:ext uri="{FF2B5EF4-FFF2-40B4-BE49-F238E27FC236}">
                  <a16:creationId xmlns:a16="http://schemas.microsoft.com/office/drawing/2014/main" xmlns="" id="{8CC62C41-8026-4884-8927-A2D24FDBE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352"/>
              <a:ext cx="48" cy="45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2" name="Oval 24">
              <a:extLst>
                <a:ext uri="{FF2B5EF4-FFF2-40B4-BE49-F238E27FC236}">
                  <a16:creationId xmlns:a16="http://schemas.microsoft.com/office/drawing/2014/main" xmlns="" id="{76E4C4C0-ADEC-4149-8833-74012F02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653"/>
              <a:ext cx="48" cy="4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3273" name="Object 25">
              <a:extLst>
                <a:ext uri="{FF2B5EF4-FFF2-40B4-BE49-F238E27FC236}">
                  <a16:creationId xmlns:a16="http://schemas.microsoft.com/office/drawing/2014/main" xmlns="" id="{A9A44984-0FD5-4983-8761-010C354F90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0" y="2304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7" name="Equation" r:id="rId12" imgW="152280" imgH="164880" progId="Equation.3">
                    <p:embed/>
                  </p:oleObj>
                </mc:Choice>
                <mc:Fallback>
                  <p:oleObj name="Equation" r:id="rId12" imgW="152280" imgH="1648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0" y="2304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5" name="Object 27">
              <a:extLst>
                <a:ext uri="{FF2B5EF4-FFF2-40B4-BE49-F238E27FC236}">
                  <a16:creationId xmlns:a16="http://schemas.microsoft.com/office/drawing/2014/main" xmlns="" id="{4199725F-9FDD-4502-A133-A2D071ABBD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728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8" name="Clip" r:id="rId14" imgW="380852" imgH="390270" progId="MS_ClipArt_Gallery.5">
                    <p:embed/>
                  </p:oleObj>
                </mc:Choice>
                <mc:Fallback>
                  <p:oleObj name="Clip" r:id="rId14" imgW="380852" imgH="390270" progId="MS_ClipArt_Gallery.5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728"/>
                          <a:ext cx="94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4" name="Object 26">
              <a:extLst>
                <a:ext uri="{FF2B5EF4-FFF2-40B4-BE49-F238E27FC236}">
                  <a16:creationId xmlns:a16="http://schemas.microsoft.com/office/drawing/2014/main" xmlns="" id="{F4ABB07D-79E4-4BFC-B3ED-7FC946C10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1440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9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440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65BE55F-F770-4F93-9B6C-61651232F728}"/>
              </a:ext>
            </a:extLst>
          </p:cNvPr>
          <p:cNvSpPr txBox="1"/>
          <p:nvPr/>
        </p:nvSpPr>
        <p:spPr>
          <a:xfrm>
            <a:off x="335360" y="1876399"/>
            <a:ext cx="122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重力</a:t>
            </a:r>
          </a:p>
        </p:txBody>
      </p:sp>
      <p:sp>
        <p:nvSpPr>
          <p:cNvPr id="3" name="箭头: 上下 2">
            <a:extLst>
              <a:ext uri="{FF2B5EF4-FFF2-40B4-BE49-F238E27FC236}">
                <a16:creationId xmlns:a16="http://schemas.microsoft.com/office/drawing/2014/main" xmlns="" id="{E048EC5E-0F4D-4DA6-BBFE-3B0A83A499C6}"/>
              </a:ext>
            </a:extLst>
          </p:cNvPr>
          <p:cNvSpPr/>
          <p:nvPr/>
        </p:nvSpPr>
        <p:spPr>
          <a:xfrm>
            <a:off x="551384" y="2427262"/>
            <a:ext cx="377104" cy="11811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4103EF78-DA74-4073-9130-5A4B36DC61C7}"/>
              </a:ext>
            </a:extLst>
          </p:cNvPr>
          <p:cNvSpPr txBox="1"/>
          <p:nvPr/>
        </p:nvSpPr>
        <p:spPr>
          <a:xfrm>
            <a:off x="317400" y="3664667"/>
            <a:ext cx="1222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重力势能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E146FF3C-156C-4234-8C7F-8A623F037AA8}"/>
              </a:ext>
            </a:extLst>
          </p:cNvPr>
          <p:cNvSpPr txBox="1"/>
          <p:nvPr/>
        </p:nvSpPr>
        <p:spPr>
          <a:xfrm>
            <a:off x="1566664" y="1876399"/>
            <a:ext cx="140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电场力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xmlns="" id="{916192A4-F834-4B43-963D-E982F17F0C65}"/>
              </a:ext>
            </a:extLst>
          </p:cNvPr>
          <p:cNvSpPr/>
          <p:nvPr/>
        </p:nvSpPr>
        <p:spPr>
          <a:xfrm>
            <a:off x="1968694" y="2427262"/>
            <a:ext cx="377104" cy="11811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AF317C7-C458-4F61-8FAE-C2BFD140DBDE}"/>
              </a:ext>
            </a:extLst>
          </p:cNvPr>
          <p:cNvSpPr txBox="1"/>
          <p:nvPr/>
        </p:nvSpPr>
        <p:spPr>
          <a:xfrm>
            <a:off x="1539576" y="3664667"/>
            <a:ext cx="149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电势能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" name="墨迹 3"/>
              <p14:cNvContentPartPr/>
              <p14:nvPr/>
            </p14:nvContentPartPr>
            <p14:xfrm>
              <a:off x="1131120" y="2202480"/>
              <a:ext cx="9453960" cy="2929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1760" y="2193120"/>
                <a:ext cx="9472680" cy="294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5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xmlns="" id="{A101F600-2401-4F8E-A41A-54D75083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32F1D-4C31-4D63-B412-96615AE154A7}" type="slidenum">
              <a:rPr lang="en-US" altLang="zh-CN"/>
              <a:pPr/>
              <a:t>8</a:t>
            </a:fld>
            <a:endParaRPr lang="en-US" altLang="zh-CN"/>
          </a:p>
        </p:txBody>
      </p:sp>
      <p:graphicFrame>
        <p:nvGraphicFramePr>
          <p:cNvPr id="55298" name="Object 2">
            <a:extLst>
              <a:ext uri="{FF2B5EF4-FFF2-40B4-BE49-F238E27FC236}">
                <a16:creationId xmlns:a16="http://schemas.microsoft.com/office/drawing/2014/main" xmlns="" id="{2D3827EC-63B0-406F-9EC7-35B2674FB4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39982"/>
              </p:ext>
            </p:extLst>
          </p:nvPr>
        </p:nvGraphicFramePr>
        <p:xfrm>
          <a:off x="4386808" y="880071"/>
          <a:ext cx="61722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7" name="Equation" r:id="rId3" imgW="2323800" imgH="291960" progId="Equation.3">
                  <p:embed/>
                </p:oleObj>
              </mc:Choice>
              <mc:Fallback>
                <p:oleObj name="Equation" r:id="rId3" imgW="2323800" imgH="291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808" y="880071"/>
                        <a:ext cx="617220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>
            <a:extLst>
              <a:ext uri="{FF2B5EF4-FFF2-40B4-BE49-F238E27FC236}">
                <a16:creationId xmlns:a16="http://schemas.microsoft.com/office/drawing/2014/main" xmlns="" id="{F65B51D3-0CCD-4091-A2E1-8A31FF6E7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408" y="1853208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令</a:t>
            </a:r>
            <a:endParaRPr kumimoji="1" lang="zh-CN" altLang="en-US" sz="3200" b="1">
              <a:latin typeface="Times New Roman" panose="02020603050405020304" pitchFamily="18" charset="0"/>
            </a:endParaRPr>
          </a:p>
        </p:txBody>
      </p:sp>
      <p:graphicFrame>
        <p:nvGraphicFramePr>
          <p:cNvPr id="55302" name="Object 6">
            <a:extLst>
              <a:ext uri="{FF2B5EF4-FFF2-40B4-BE49-F238E27FC236}">
                <a16:creationId xmlns:a16="http://schemas.microsoft.com/office/drawing/2014/main" xmlns="" id="{F3A4E101-3B12-4D99-A9CA-B7B1E6066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961999"/>
              </p:ext>
            </p:extLst>
          </p:nvPr>
        </p:nvGraphicFramePr>
        <p:xfrm>
          <a:off x="5072608" y="1930997"/>
          <a:ext cx="1219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8" name="Equation" r:id="rId5" imgW="495000" imgH="241200" progId="Equation.3">
                  <p:embed/>
                </p:oleObj>
              </mc:Choice>
              <mc:Fallback>
                <p:oleObj name="Equation" r:id="rId5" imgW="4950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608" y="1930997"/>
                        <a:ext cx="12192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>
            <a:extLst>
              <a:ext uri="{FF2B5EF4-FFF2-40B4-BE49-F238E27FC236}">
                <a16:creationId xmlns:a16="http://schemas.microsoft.com/office/drawing/2014/main" xmlns="" id="{7F7052A9-99BE-4C68-9FA7-97F9740CA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896317"/>
              </p:ext>
            </p:extLst>
          </p:nvPr>
        </p:nvGraphicFramePr>
        <p:xfrm>
          <a:off x="4615408" y="2767608"/>
          <a:ext cx="28194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9" name="Equation" r:id="rId7" imgW="1066680" imgH="291960" progId="Equation.3">
                  <p:embed/>
                </p:oleObj>
              </mc:Choice>
              <mc:Fallback>
                <p:oleObj name="Equation" r:id="rId7" imgW="1066680" imgH="2919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408" y="2767608"/>
                        <a:ext cx="2819400" cy="7683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FE9EB"/>
                          </a:gs>
                          <a:gs pos="50000">
                            <a:schemeClr val="bg1"/>
                          </a:gs>
                          <a:gs pos="100000">
                            <a:srgbClr val="CFE9EB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Text Box 8">
            <a:extLst>
              <a:ext uri="{FF2B5EF4-FFF2-40B4-BE49-F238E27FC236}">
                <a16:creationId xmlns:a16="http://schemas.microsoft.com/office/drawing/2014/main" xmlns="" id="{3D4A1067-2C65-45E8-B18F-AA359CD4C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7208" y="4291609"/>
            <a:ext cx="805815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2800" b="1">
                <a:latin typeface="宋体" panose="02010600030101010101" pitchFamily="2" charset="-122"/>
              </a:rPr>
              <a:t>    </a:t>
            </a:r>
            <a:r>
              <a:rPr kumimoji="1" lang="zh-CN" altLang="en-US" sz="3200" b="1">
                <a:latin typeface="宋体" panose="02010600030101010101" pitchFamily="2" charset="-122"/>
              </a:rPr>
              <a:t>试验电荷</a:t>
            </a:r>
            <a:r>
              <a:rPr kumimoji="1" lang="en-US" altLang="zh-CN" sz="3200" i="1">
                <a:latin typeface="Times New Roman" panose="02020603050405020304" pitchFamily="18" charset="0"/>
              </a:rPr>
              <a:t>q</a:t>
            </a:r>
            <a:r>
              <a:rPr kumimoji="1" lang="en-US" altLang="zh-CN" sz="3200" baseline="-25000">
                <a:latin typeface="Times New Roman" panose="02020603050405020304" pitchFamily="18" charset="0"/>
              </a:rPr>
              <a:t>0</a:t>
            </a:r>
            <a:r>
              <a:rPr kumimoji="1" lang="zh-CN" altLang="en-US" sz="3200" b="1">
                <a:latin typeface="宋体" panose="02010600030101010101" pitchFamily="2" charset="-122"/>
              </a:rPr>
              <a:t>在电场中某点的电势能，在数值上等于把它从该点移到零势能处静电场力所作的功</a:t>
            </a:r>
            <a:r>
              <a:rPr kumimoji="1" lang="en-US" altLang="zh-CN" sz="3200" b="1">
                <a:latin typeface="宋体" panose="02010600030101010101" pitchFamily="2" charset="-122"/>
              </a:rPr>
              <a:t>.</a:t>
            </a:r>
          </a:p>
        </p:txBody>
      </p:sp>
      <p:grpSp>
        <p:nvGrpSpPr>
          <p:cNvPr id="55324" name="Group 28">
            <a:extLst>
              <a:ext uri="{FF2B5EF4-FFF2-40B4-BE49-F238E27FC236}">
                <a16:creationId xmlns:a16="http://schemas.microsoft.com/office/drawing/2014/main" xmlns="" id="{284EABF9-47FB-4CDB-B0C3-BB32E7B9DFE6}"/>
              </a:ext>
            </a:extLst>
          </p:cNvPr>
          <p:cNvGrpSpPr>
            <a:grpSpLocks/>
          </p:cNvGrpSpPr>
          <p:nvPr/>
        </p:nvGrpSpPr>
        <p:grpSpPr bwMode="auto">
          <a:xfrm>
            <a:off x="7968208" y="1700808"/>
            <a:ext cx="3733800" cy="2514600"/>
            <a:chOff x="3024" y="1152"/>
            <a:chExt cx="2352" cy="1584"/>
          </a:xfrm>
        </p:grpSpPr>
        <p:grpSp>
          <p:nvGrpSpPr>
            <p:cNvPr id="55306" name="Group 10">
              <a:extLst>
                <a:ext uri="{FF2B5EF4-FFF2-40B4-BE49-F238E27FC236}">
                  <a16:creationId xmlns:a16="http://schemas.microsoft.com/office/drawing/2014/main" xmlns="" id="{F52F957F-2DE8-43AC-B60F-CD80AE2EB8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152"/>
              <a:ext cx="2352" cy="1584"/>
              <a:chOff x="3072" y="2352"/>
              <a:chExt cx="2352" cy="1584"/>
            </a:xfrm>
          </p:grpSpPr>
          <p:sp>
            <p:nvSpPr>
              <p:cNvPr id="55307" name="Rectangle 11">
                <a:extLst>
                  <a:ext uri="{FF2B5EF4-FFF2-40B4-BE49-F238E27FC236}">
                    <a16:creationId xmlns:a16="http://schemas.microsoft.com/office/drawing/2014/main" xmlns="" id="{44719B5C-CAF6-4EB6-B9D8-5C5E22B06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235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08" name="Freeform 12">
                <a:extLst>
                  <a:ext uri="{FF2B5EF4-FFF2-40B4-BE49-F238E27FC236}">
                    <a16:creationId xmlns:a16="http://schemas.microsoft.com/office/drawing/2014/main" xmlns="" id="{C0226882-96AA-4EFA-A7AF-03F826D0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2496"/>
                <a:ext cx="1488" cy="857"/>
              </a:xfrm>
              <a:custGeom>
                <a:avLst/>
                <a:gdLst>
                  <a:gd name="T0" fmla="*/ 0 w 1488"/>
                  <a:gd name="T1" fmla="*/ 1008 h 1008"/>
                  <a:gd name="T2" fmla="*/ 384 w 1488"/>
                  <a:gd name="T3" fmla="*/ 912 h 1008"/>
                  <a:gd name="T4" fmla="*/ 720 w 1488"/>
                  <a:gd name="T5" fmla="*/ 768 h 1008"/>
                  <a:gd name="T6" fmla="*/ 960 w 1488"/>
                  <a:gd name="T7" fmla="*/ 576 h 1008"/>
                  <a:gd name="T8" fmla="*/ 1248 w 1488"/>
                  <a:gd name="T9" fmla="*/ 288 h 1008"/>
                  <a:gd name="T10" fmla="*/ 1488 w 1488"/>
                  <a:gd name="T11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8" h="1008">
                    <a:moveTo>
                      <a:pt x="0" y="1008"/>
                    </a:moveTo>
                    <a:cubicBezTo>
                      <a:pt x="132" y="980"/>
                      <a:pt x="264" y="952"/>
                      <a:pt x="384" y="912"/>
                    </a:cubicBezTo>
                    <a:cubicBezTo>
                      <a:pt x="504" y="872"/>
                      <a:pt x="624" y="824"/>
                      <a:pt x="720" y="768"/>
                    </a:cubicBezTo>
                    <a:cubicBezTo>
                      <a:pt x="816" y="712"/>
                      <a:pt x="872" y="656"/>
                      <a:pt x="960" y="576"/>
                    </a:cubicBezTo>
                    <a:cubicBezTo>
                      <a:pt x="1048" y="496"/>
                      <a:pt x="1160" y="384"/>
                      <a:pt x="1248" y="288"/>
                    </a:cubicBezTo>
                    <a:cubicBezTo>
                      <a:pt x="1336" y="192"/>
                      <a:pt x="1448" y="48"/>
                      <a:pt x="1488" y="0"/>
                    </a:cubicBezTo>
                  </a:path>
                </a:pathLst>
              </a:custGeom>
              <a:noFill/>
              <a:ln w="19050" cmpd="sng">
                <a:solidFill>
                  <a:srgbClr val="CC0099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09" name="Freeform 13">
                <a:extLst>
                  <a:ext uri="{FF2B5EF4-FFF2-40B4-BE49-F238E27FC236}">
                    <a16:creationId xmlns:a16="http://schemas.microsoft.com/office/drawing/2014/main" xmlns="" id="{EE3E1E73-9335-42CB-A242-C94009710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979"/>
                <a:ext cx="2064" cy="638"/>
              </a:xfrm>
              <a:custGeom>
                <a:avLst/>
                <a:gdLst>
                  <a:gd name="T0" fmla="*/ 0 w 2064"/>
                  <a:gd name="T1" fmla="*/ 696 h 696"/>
                  <a:gd name="T2" fmla="*/ 336 w 2064"/>
                  <a:gd name="T3" fmla="*/ 552 h 696"/>
                  <a:gd name="T4" fmla="*/ 720 w 2064"/>
                  <a:gd name="T5" fmla="*/ 360 h 696"/>
                  <a:gd name="T6" fmla="*/ 1056 w 2064"/>
                  <a:gd name="T7" fmla="*/ 232 h 696"/>
                  <a:gd name="T8" fmla="*/ 1480 w 2064"/>
                  <a:gd name="T9" fmla="*/ 88 h 696"/>
                  <a:gd name="T10" fmla="*/ 1920 w 2064"/>
                  <a:gd name="T11" fmla="*/ 24 h 696"/>
                  <a:gd name="T12" fmla="*/ 2064 w 2064"/>
                  <a:gd name="T13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64" h="696">
                    <a:moveTo>
                      <a:pt x="0" y="696"/>
                    </a:moveTo>
                    <a:cubicBezTo>
                      <a:pt x="108" y="652"/>
                      <a:pt x="216" y="608"/>
                      <a:pt x="336" y="552"/>
                    </a:cubicBezTo>
                    <a:cubicBezTo>
                      <a:pt x="456" y="496"/>
                      <a:pt x="600" y="413"/>
                      <a:pt x="720" y="360"/>
                    </a:cubicBezTo>
                    <a:cubicBezTo>
                      <a:pt x="840" y="307"/>
                      <a:pt x="929" y="277"/>
                      <a:pt x="1056" y="232"/>
                    </a:cubicBezTo>
                    <a:cubicBezTo>
                      <a:pt x="1183" y="187"/>
                      <a:pt x="1336" y="123"/>
                      <a:pt x="1480" y="88"/>
                    </a:cubicBezTo>
                    <a:cubicBezTo>
                      <a:pt x="1624" y="53"/>
                      <a:pt x="1823" y="39"/>
                      <a:pt x="1920" y="24"/>
                    </a:cubicBezTo>
                    <a:cubicBezTo>
                      <a:pt x="2017" y="9"/>
                      <a:pt x="2034" y="5"/>
                      <a:pt x="2064" y="0"/>
                    </a:cubicBezTo>
                  </a:path>
                </a:pathLst>
              </a:custGeom>
              <a:noFill/>
              <a:ln w="19050" cmpd="sng">
                <a:solidFill>
                  <a:srgbClr val="CC0099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0" name="Freeform 14">
                <a:extLst>
                  <a:ext uri="{FF2B5EF4-FFF2-40B4-BE49-F238E27FC236}">
                    <a16:creationId xmlns:a16="http://schemas.microsoft.com/office/drawing/2014/main" xmlns="" id="{ACDF392E-6B49-46B6-AABE-5FD4E06E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3537"/>
                <a:ext cx="1872" cy="303"/>
              </a:xfrm>
              <a:custGeom>
                <a:avLst/>
                <a:gdLst>
                  <a:gd name="T0" fmla="*/ 0 w 2112"/>
                  <a:gd name="T1" fmla="*/ 528 h 528"/>
                  <a:gd name="T2" fmla="*/ 384 w 2112"/>
                  <a:gd name="T3" fmla="*/ 192 h 528"/>
                  <a:gd name="T4" fmla="*/ 816 w 2112"/>
                  <a:gd name="T5" fmla="*/ 48 h 528"/>
                  <a:gd name="T6" fmla="*/ 1296 w 2112"/>
                  <a:gd name="T7" fmla="*/ 0 h 528"/>
                  <a:gd name="T8" fmla="*/ 1680 w 2112"/>
                  <a:gd name="T9" fmla="*/ 48 h 528"/>
                  <a:gd name="T10" fmla="*/ 2112 w 2112"/>
                  <a:gd name="T11" fmla="*/ 9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2" h="528">
                    <a:moveTo>
                      <a:pt x="0" y="528"/>
                    </a:moveTo>
                    <a:cubicBezTo>
                      <a:pt x="136" y="396"/>
                      <a:pt x="248" y="272"/>
                      <a:pt x="384" y="192"/>
                    </a:cubicBezTo>
                    <a:cubicBezTo>
                      <a:pt x="520" y="112"/>
                      <a:pt x="664" y="80"/>
                      <a:pt x="816" y="48"/>
                    </a:cubicBezTo>
                    <a:cubicBezTo>
                      <a:pt x="968" y="16"/>
                      <a:pt x="1152" y="0"/>
                      <a:pt x="1296" y="0"/>
                    </a:cubicBezTo>
                    <a:cubicBezTo>
                      <a:pt x="1440" y="0"/>
                      <a:pt x="1544" y="32"/>
                      <a:pt x="1680" y="48"/>
                    </a:cubicBezTo>
                    <a:cubicBezTo>
                      <a:pt x="1816" y="64"/>
                      <a:pt x="2040" y="88"/>
                      <a:pt x="2112" y="96"/>
                    </a:cubicBezTo>
                  </a:path>
                </a:pathLst>
              </a:custGeom>
              <a:noFill/>
              <a:ln w="19050" cmpd="sng">
                <a:solidFill>
                  <a:srgbClr val="CC0099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1" name="Freeform 15">
                <a:extLst>
                  <a:ext uri="{FF2B5EF4-FFF2-40B4-BE49-F238E27FC236}">
                    <a16:creationId xmlns:a16="http://schemas.microsoft.com/office/drawing/2014/main" xmlns="" id="{E65FD153-E2A2-4414-A78F-0CF4B341A1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71148">
                <a:off x="3131" y="2718"/>
                <a:ext cx="1104" cy="192"/>
              </a:xfrm>
              <a:custGeom>
                <a:avLst/>
                <a:gdLst>
                  <a:gd name="T0" fmla="*/ 0 w 1104"/>
                  <a:gd name="T1" fmla="*/ 432 h 544"/>
                  <a:gd name="T2" fmla="*/ 144 w 1104"/>
                  <a:gd name="T3" fmla="*/ 480 h 544"/>
                  <a:gd name="T4" fmla="*/ 432 w 1104"/>
                  <a:gd name="T5" fmla="*/ 528 h 544"/>
                  <a:gd name="T6" fmla="*/ 768 w 1104"/>
                  <a:gd name="T7" fmla="*/ 384 h 544"/>
                  <a:gd name="T8" fmla="*/ 1104 w 1104"/>
                  <a:gd name="T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4" h="544">
                    <a:moveTo>
                      <a:pt x="0" y="432"/>
                    </a:moveTo>
                    <a:cubicBezTo>
                      <a:pt x="36" y="448"/>
                      <a:pt x="72" y="464"/>
                      <a:pt x="144" y="480"/>
                    </a:cubicBezTo>
                    <a:cubicBezTo>
                      <a:pt x="216" y="496"/>
                      <a:pt x="328" y="544"/>
                      <a:pt x="432" y="528"/>
                    </a:cubicBezTo>
                    <a:cubicBezTo>
                      <a:pt x="536" y="512"/>
                      <a:pt x="656" y="472"/>
                      <a:pt x="768" y="384"/>
                    </a:cubicBezTo>
                    <a:cubicBezTo>
                      <a:pt x="880" y="296"/>
                      <a:pt x="1048" y="64"/>
                      <a:pt x="1104" y="0"/>
                    </a:cubicBezTo>
                  </a:path>
                </a:pathLst>
              </a:custGeom>
              <a:noFill/>
              <a:ln w="19050" cmpd="sng">
                <a:solidFill>
                  <a:srgbClr val="CC0099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312" name="Object 16">
                <a:extLst>
                  <a:ext uri="{FF2B5EF4-FFF2-40B4-BE49-F238E27FC236}">
                    <a16:creationId xmlns:a16="http://schemas.microsoft.com/office/drawing/2014/main" xmlns="" id="{41B068AB-D6BB-4067-B59D-4D2122C460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40" y="3105"/>
              <a:ext cx="24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0" name="Equation" r:id="rId9" imgW="152280" imgH="190440" progId="Equation.3">
                      <p:embed/>
                    </p:oleObj>
                  </mc:Choice>
                  <mc:Fallback>
                    <p:oleObj name="Equation" r:id="rId9" imgW="152280" imgH="19044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3105"/>
                            <a:ext cx="24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5313" name="Group 17">
              <a:extLst>
                <a:ext uri="{FF2B5EF4-FFF2-40B4-BE49-F238E27FC236}">
                  <a16:creationId xmlns:a16="http://schemas.microsoft.com/office/drawing/2014/main" xmlns="" id="{78CBDE8F-725A-4917-9BAC-AE4E7950E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670"/>
              <a:ext cx="1266" cy="864"/>
              <a:chOff x="3648" y="1680"/>
              <a:chExt cx="1266" cy="864"/>
            </a:xfrm>
          </p:grpSpPr>
          <p:graphicFrame>
            <p:nvGraphicFramePr>
              <p:cNvPr id="55314" name="Object 18">
                <a:extLst>
                  <a:ext uri="{FF2B5EF4-FFF2-40B4-BE49-F238E27FC236}">
                    <a16:creationId xmlns:a16="http://schemas.microsoft.com/office/drawing/2014/main" xmlns="" id="{1098C4D6-873F-4977-8BB9-4E86B8A07F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8" y="2208"/>
              <a:ext cx="33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1" name="Equation" r:id="rId11" imgW="241200" imgH="241200" progId="Equation.3">
                      <p:embed/>
                    </p:oleObj>
                  </mc:Choice>
                  <mc:Fallback>
                    <p:oleObj name="Equation" r:id="rId11" imgW="241200" imgH="2412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208"/>
                            <a:ext cx="336" cy="33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15" name="Object 19">
                <a:extLst>
                  <a:ext uri="{FF2B5EF4-FFF2-40B4-BE49-F238E27FC236}">
                    <a16:creationId xmlns:a16="http://schemas.microsoft.com/office/drawing/2014/main" xmlns="" id="{7AE4843A-45B3-46BE-9834-9B92544E4C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680"/>
              <a:ext cx="35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2" name="Equation" r:id="rId13" imgW="253800" imgH="241200" progId="Equation.3">
                      <p:embed/>
                    </p:oleObj>
                  </mc:Choice>
                  <mc:Fallback>
                    <p:oleObj name="Equation" r:id="rId13" imgW="253800" imgH="2412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680"/>
                            <a:ext cx="354" cy="33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5316" name="Group 20">
              <a:extLst>
                <a:ext uri="{FF2B5EF4-FFF2-40B4-BE49-F238E27FC236}">
                  <a16:creationId xmlns:a16="http://schemas.microsoft.com/office/drawing/2014/main" xmlns="" id="{D2ED4335-E5BA-42B6-A3D4-D521560FC9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0" y="1430"/>
              <a:ext cx="1520" cy="1104"/>
              <a:chOff x="3320" y="1440"/>
              <a:chExt cx="1520" cy="1104"/>
            </a:xfrm>
          </p:grpSpPr>
          <p:sp>
            <p:nvSpPr>
              <p:cNvPr id="55317" name="Arc 21">
                <a:extLst>
                  <a:ext uri="{FF2B5EF4-FFF2-40B4-BE49-F238E27FC236}">
                    <a16:creationId xmlns:a16="http://schemas.microsoft.com/office/drawing/2014/main" xmlns="" id="{34A22244-730F-42DC-9B0C-634F0B06076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52" y="1679"/>
                <a:ext cx="960" cy="67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2080"/>
                  <a:gd name="T2" fmla="*/ 21595 w 21600"/>
                  <a:gd name="T3" fmla="*/ 22080 h 22080"/>
                  <a:gd name="T4" fmla="*/ 0 w 21600"/>
                  <a:gd name="T5" fmla="*/ 21600 h 22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208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1760"/>
                      <a:pt x="21598" y="21920"/>
                      <a:pt x="21594" y="22079"/>
                    </a:cubicBezTo>
                  </a:path>
                  <a:path w="21600" h="2208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1760"/>
                      <a:pt x="21598" y="21920"/>
                      <a:pt x="21594" y="2207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8" name="Line 22">
                <a:extLst>
                  <a:ext uri="{FF2B5EF4-FFF2-40B4-BE49-F238E27FC236}">
                    <a16:creationId xmlns:a16="http://schemas.microsoft.com/office/drawing/2014/main" xmlns="" id="{FE1020FD-90B6-4B6A-9BFD-1C2D8BC8D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1776"/>
                <a:ext cx="96" cy="4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9" name="Oval 23">
                <a:extLst>
                  <a:ext uri="{FF2B5EF4-FFF2-40B4-BE49-F238E27FC236}">
                    <a16:creationId xmlns:a16="http://schemas.microsoft.com/office/drawing/2014/main" xmlns="" id="{6AC2DB4C-B001-4860-B2A3-1ED34B16F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352"/>
                <a:ext cx="48" cy="45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0" name="Oval 24">
                <a:extLst>
                  <a:ext uri="{FF2B5EF4-FFF2-40B4-BE49-F238E27FC236}">
                    <a16:creationId xmlns:a16="http://schemas.microsoft.com/office/drawing/2014/main" xmlns="" id="{74FAACB0-2C01-45BB-9F76-C1B16CB7B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653"/>
                <a:ext cx="48" cy="46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321" name="Object 25">
                <a:extLst>
                  <a:ext uri="{FF2B5EF4-FFF2-40B4-BE49-F238E27FC236}">
                    <a16:creationId xmlns:a16="http://schemas.microsoft.com/office/drawing/2014/main" xmlns="" id="{37E079CA-44EB-47CB-9608-57D79BC7A0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20" y="2304"/>
              <a:ext cx="23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3" name="Equation" r:id="rId15" imgW="152280" imgH="164880" progId="Equation.3">
                      <p:embed/>
                    </p:oleObj>
                  </mc:Choice>
                  <mc:Fallback>
                    <p:oleObj name="Equation" r:id="rId15" imgW="152280" imgH="16488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20" y="2304"/>
                            <a:ext cx="23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22" name="Object 26">
                <a:extLst>
                  <a:ext uri="{FF2B5EF4-FFF2-40B4-BE49-F238E27FC236}">
                    <a16:creationId xmlns:a16="http://schemas.microsoft.com/office/drawing/2014/main" xmlns="" id="{B3CF9010-FA5E-477B-AEFD-263CE424EE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1728"/>
              <a:ext cx="94" cy="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4" name="Clip" r:id="rId17" imgW="380852" imgH="390270" progId="MS_ClipArt_Gallery.5">
                      <p:embed/>
                    </p:oleObj>
                  </mc:Choice>
                  <mc:Fallback>
                    <p:oleObj name="Clip" r:id="rId17" imgW="380852" imgH="390270" progId="MS_ClipArt_Gallery.5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lum bright="12000" contrast="24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1728"/>
                            <a:ext cx="94" cy="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23" name="Object 27">
                <a:extLst>
                  <a:ext uri="{FF2B5EF4-FFF2-40B4-BE49-F238E27FC236}">
                    <a16:creationId xmlns:a16="http://schemas.microsoft.com/office/drawing/2014/main" xmlns="" id="{36DA5AA3-0340-4DC7-BA4D-C1037FDEEF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08" y="1440"/>
              <a:ext cx="23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425" name="Equation" r:id="rId19" imgW="152280" imgH="164880" progId="Equation.3">
                      <p:embed/>
                    </p:oleObj>
                  </mc:Choice>
                  <mc:Fallback>
                    <p:oleObj name="Equation" r:id="rId19" imgW="152280" imgH="16488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1440"/>
                            <a:ext cx="23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8C5D12C0-27B5-41D2-93DE-3B2D0BEF958E}"/>
              </a:ext>
            </a:extLst>
          </p:cNvPr>
          <p:cNvSpPr txBox="1"/>
          <p:nvPr/>
        </p:nvSpPr>
        <p:spPr>
          <a:xfrm>
            <a:off x="335361" y="1412776"/>
            <a:ext cx="31370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电势能是</a:t>
            </a:r>
            <a:r>
              <a:rPr lang="zh-CN" altLang="en-US" sz="2800" dirty="0">
                <a:solidFill>
                  <a:srgbClr val="FF0000"/>
                </a:solidFill>
              </a:rPr>
              <a:t>相对量</a:t>
            </a:r>
            <a:r>
              <a:rPr lang="zh-CN" altLang="en-US" sz="2800" dirty="0"/>
              <a:t>，选取某一点作为零势能参考点，那么空间一点的电势能</a:t>
            </a:r>
            <a:r>
              <a:rPr lang="en-US" altLang="zh-CN" sz="2800" dirty="0"/>
              <a:t>=</a:t>
            </a:r>
            <a:r>
              <a:rPr lang="zh-CN" altLang="en-US" sz="2800" dirty="0"/>
              <a:t>受力电荷从该点移动到参考点过程中电场力做功。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墨迹 2"/>
              <p14:cNvContentPartPr/>
              <p14:nvPr/>
            </p14:nvContentPartPr>
            <p14:xfrm>
              <a:off x="488160" y="311400"/>
              <a:ext cx="11336760" cy="5582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8800" y="306360"/>
                <a:ext cx="11353680" cy="55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1" grpId="0" autoUpdateAnimBg="0"/>
      <p:bldP spid="5530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61E2425-3B62-42D2-A3DD-E6873678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ADFF-96D7-4EFA-806B-2D80999DC002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70BBB68-AAB2-4640-A5FD-B6FD1DF604A3}"/>
              </a:ext>
            </a:extLst>
          </p:cNvPr>
          <p:cNvSpPr txBox="1"/>
          <p:nvPr/>
        </p:nvSpPr>
        <p:spPr>
          <a:xfrm>
            <a:off x="695400" y="1196752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电场强度大的地方，电势能大；电场强度小的地方，电势能小。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9C5FA92-6022-43E2-ADEF-4B01C0AC85EA}"/>
              </a:ext>
            </a:extLst>
          </p:cNvPr>
          <p:cNvSpPr txBox="1"/>
          <p:nvPr/>
        </p:nvSpPr>
        <p:spPr>
          <a:xfrm>
            <a:off x="767408" y="3284984"/>
            <a:ext cx="9721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电场中的同一位置，受力电荷为正电荷时电势能一定比负电荷时大。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259640" y="2052720"/>
              <a:ext cx="10855440" cy="50500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3520" y="2046240"/>
                <a:ext cx="10867680" cy="50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5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574</Words>
  <Application>Microsoft Office PowerPoint</Application>
  <PresentationFormat>自定义</PresentationFormat>
  <Paragraphs>99</Paragraphs>
  <Slides>27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1_默认设计模板</vt:lpstr>
      <vt:lpstr>默认设计模板</vt:lpstr>
      <vt:lpstr>2_默认设计模板</vt:lpstr>
      <vt:lpstr>公式</vt:lpstr>
      <vt:lpstr>Equation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USER-</cp:lastModifiedBy>
  <cp:revision>48</cp:revision>
  <dcterms:created xsi:type="dcterms:W3CDTF">2005-09-11T15:39:18Z</dcterms:created>
  <dcterms:modified xsi:type="dcterms:W3CDTF">2019-09-27T04:00:53Z</dcterms:modified>
</cp:coreProperties>
</file>